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9" r:id="rId4"/>
    <p:sldMasterId id="2147483665" r:id="rId5"/>
    <p:sldMasterId id="2147483679" r:id="rId6"/>
    <p:sldMasterId id="2147483737" r:id="rId7"/>
    <p:sldMasterId id="2147483648" r:id="rId8"/>
    <p:sldMasterId id="2147483757" r:id="rId9"/>
  </p:sldMasterIdLst>
  <p:notesMasterIdLst>
    <p:notesMasterId r:id="rId80"/>
  </p:notesMasterIdLst>
  <p:sldIdLst>
    <p:sldId id="267" r:id="rId10"/>
    <p:sldId id="363" r:id="rId11"/>
    <p:sldId id="274" r:id="rId12"/>
    <p:sldId id="605" r:id="rId13"/>
    <p:sldId id="606" r:id="rId14"/>
    <p:sldId id="579" r:id="rId15"/>
    <p:sldId id="589" r:id="rId16"/>
    <p:sldId id="593" r:id="rId17"/>
    <p:sldId id="595" r:id="rId18"/>
    <p:sldId id="607" r:id="rId19"/>
    <p:sldId id="608" r:id="rId20"/>
    <p:sldId id="615" r:id="rId21"/>
    <p:sldId id="637" r:id="rId22"/>
    <p:sldId id="376" r:id="rId23"/>
    <p:sldId id="636" r:id="rId24"/>
    <p:sldId id="642" r:id="rId25"/>
    <p:sldId id="643" r:id="rId26"/>
    <p:sldId id="1452" r:id="rId27"/>
    <p:sldId id="1453" r:id="rId28"/>
    <p:sldId id="1443" r:id="rId29"/>
    <p:sldId id="1442" r:id="rId30"/>
    <p:sldId id="1444" r:id="rId31"/>
    <p:sldId id="1445" r:id="rId32"/>
    <p:sldId id="271" r:id="rId33"/>
    <p:sldId id="652" r:id="rId34"/>
    <p:sldId id="1455" r:id="rId35"/>
    <p:sldId id="1458" r:id="rId36"/>
    <p:sldId id="1459" r:id="rId37"/>
    <p:sldId id="305" r:id="rId38"/>
    <p:sldId id="306" r:id="rId39"/>
    <p:sldId id="307" r:id="rId40"/>
    <p:sldId id="308" r:id="rId41"/>
    <p:sldId id="270" r:id="rId42"/>
    <p:sldId id="286" r:id="rId43"/>
    <p:sldId id="287" r:id="rId44"/>
    <p:sldId id="288" r:id="rId45"/>
    <p:sldId id="289" r:id="rId46"/>
    <p:sldId id="290" r:id="rId47"/>
    <p:sldId id="291" r:id="rId48"/>
    <p:sldId id="616" r:id="rId49"/>
    <p:sldId id="598" r:id="rId50"/>
    <p:sldId id="599" r:id="rId51"/>
    <p:sldId id="617" r:id="rId52"/>
    <p:sldId id="622" r:id="rId53"/>
    <p:sldId id="619" r:id="rId54"/>
    <p:sldId id="600" r:id="rId55"/>
    <p:sldId id="620" r:id="rId56"/>
    <p:sldId id="626" r:id="rId57"/>
    <p:sldId id="601" r:id="rId58"/>
    <p:sldId id="621" r:id="rId59"/>
    <p:sldId id="623" r:id="rId60"/>
    <p:sldId id="624" r:id="rId61"/>
    <p:sldId id="602" r:id="rId62"/>
    <p:sldId id="625" r:id="rId63"/>
    <p:sldId id="629" r:id="rId64"/>
    <p:sldId id="630" r:id="rId65"/>
    <p:sldId id="631" r:id="rId66"/>
    <p:sldId id="400" r:id="rId67"/>
    <p:sldId id="388" r:id="rId68"/>
    <p:sldId id="389" r:id="rId69"/>
    <p:sldId id="632" r:id="rId70"/>
    <p:sldId id="633" r:id="rId71"/>
    <p:sldId id="390" r:id="rId72"/>
    <p:sldId id="634" r:id="rId73"/>
    <p:sldId id="635" r:id="rId74"/>
    <p:sldId id="1457" r:id="rId75"/>
    <p:sldId id="640" r:id="rId76"/>
    <p:sldId id="638" r:id="rId77"/>
    <p:sldId id="639" r:id="rId78"/>
    <p:sldId id="597" r:id="rId79"/>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1C3AF2E-A1A1-BE6D-E802-51D0336D17E9}" name="Reto Balmer" initials="RB" userId="S::reto.balmer@swissunihockey.ch::b4344c53-3793-4bd1-9934-45b12c17de9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3124"/>
    <a:srgbClr val="009999"/>
    <a:srgbClr val="67C4D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D93F72-CBC3-4377-9CE5-EA317FDB9136}" v="455" dt="2023-06-19T14:35:30.502"/>
  </p1510:revLst>
</p1510:revInfo>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Helle Formatvorlage 3 - Akz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tableStyles" Target="tableStyles.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slide" Target="slides/slide60.xml"/><Relationship Id="rId77" Type="http://schemas.openxmlformats.org/officeDocument/2006/relationships/slide" Target="slides/slide68.xml"/><Relationship Id="rId8" Type="http://schemas.openxmlformats.org/officeDocument/2006/relationships/slideMaster" Target="slideMasters/slideMaster5.xml"/><Relationship Id="rId51" Type="http://schemas.openxmlformats.org/officeDocument/2006/relationships/slide" Target="slides/slide42.xml"/><Relationship Id="rId72" Type="http://schemas.openxmlformats.org/officeDocument/2006/relationships/slide" Target="slides/slide63.xml"/><Relationship Id="rId80" Type="http://schemas.openxmlformats.org/officeDocument/2006/relationships/notesMaster" Target="notesMasters/notesMaster1.xml"/><Relationship Id="rId85"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presProps" Target="presProps.xml"/><Relationship Id="rId86"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7" Type="http://schemas.openxmlformats.org/officeDocument/2006/relationships/slideMaster" Target="slideMasters/slideMaster4.xml"/><Relationship Id="rId71" Type="http://schemas.openxmlformats.org/officeDocument/2006/relationships/slide" Target="slides/slide62.xml"/><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microsoft.com/office/2018/10/relationships/authors" Target="authors.xml"/><Relationship Id="rId61" Type="http://schemas.openxmlformats.org/officeDocument/2006/relationships/slide" Target="slides/slide52.xml"/><Relationship Id="rId8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urina Marti" userId="S::flurina.marti@swissunihockey.ch::53d21a9e-d2c6-4e79-b520-bdc9c2132013" providerId="AD" clId="Web-{BC19E172-C0F7-9CFE-8BF6-714799E0C572}"/>
    <pc:docChg chg="addSld delSld addMainMaster modMainMaster">
      <pc:chgData name="Flurina Marti" userId="S::flurina.marti@swissunihockey.ch::53d21a9e-d2c6-4e79-b520-bdc9c2132013" providerId="AD" clId="Web-{BC19E172-C0F7-9CFE-8BF6-714799E0C572}" dt="2023-06-15T06:11:47.652" v="2"/>
      <pc:docMkLst>
        <pc:docMk/>
      </pc:docMkLst>
      <pc:sldChg chg="add">
        <pc:chgData name="Flurina Marti" userId="S::flurina.marti@swissunihockey.ch::53d21a9e-d2c6-4e79-b520-bdc9c2132013" providerId="AD" clId="Web-{BC19E172-C0F7-9CFE-8BF6-714799E0C572}" dt="2023-06-15T06:11:47.652" v="2"/>
        <pc:sldMkLst>
          <pc:docMk/>
          <pc:sldMk cId="2527466004" sldId="1452"/>
        </pc:sldMkLst>
      </pc:sldChg>
      <pc:sldChg chg="new del">
        <pc:chgData name="Flurina Marti" userId="S::flurina.marti@swissunihockey.ch::53d21a9e-d2c6-4e79-b520-bdc9c2132013" providerId="AD" clId="Web-{BC19E172-C0F7-9CFE-8BF6-714799E0C572}" dt="2023-06-15T06:10:06.135" v="1"/>
        <pc:sldMkLst>
          <pc:docMk/>
          <pc:sldMk cId="3965442126" sldId="1452"/>
        </pc:sldMkLst>
      </pc:sldChg>
      <pc:sldMasterChg chg="add addSldLayout">
        <pc:chgData name="Flurina Marti" userId="S::flurina.marti@swissunihockey.ch::53d21a9e-d2c6-4e79-b520-bdc9c2132013" providerId="AD" clId="Web-{BC19E172-C0F7-9CFE-8BF6-714799E0C572}" dt="2023-06-15T06:11:47.652" v="2"/>
        <pc:sldMasterMkLst>
          <pc:docMk/>
          <pc:sldMasterMk cId="2078659276" sldId="2147483648"/>
        </pc:sldMasterMkLst>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4035946351" sldId="2147483649"/>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2203831947" sldId="2147483650"/>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986893690" sldId="2147483651"/>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1658234570" sldId="2147483652"/>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2854898042" sldId="2147483653"/>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2157523557" sldId="2147483656"/>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2243958625" sldId="2147483657"/>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1393239774" sldId="2147483750"/>
          </pc:sldLayoutMkLst>
        </pc:sldLayoutChg>
        <pc:sldLayoutChg chg="add">
          <pc:chgData name="Flurina Marti" userId="S::flurina.marti@swissunihockey.ch::53d21a9e-d2c6-4e79-b520-bdc9c2132013" providerId="AD" clId="Web-{BC19E172-C0F7-9CFE-8BF6-714799E0C572}" dt="2023-06-15T06:11:47.652" v="2"/>
          <pc:sldLayoutMkLst>
            <pc:docMk/>
            <pc:sldMasterMk cId="2078659276" sldId="2147483648"/>
            <pc:sldLayoutMk cId="1157425125" sldId="2147483756"/>
          </pc:sldLayoutMkLst>
        </pc:sldLayoutChg>
      </pc:sldMasterChg>
      <pc:sldMasterChg chg="replId modSldLayout">
        <pc:chgData name="Flurina Marti" userId="S::flurina.marti@swissunihockey.ch::53d21a9e-d2c6-4e79-b520-bdc9c2132013" providerId="AD" clId="Web-{BC19E172-C0F7-9CFE-8BF6-714799E0C572}" dt="2023-06-15T06:11:47.652" v="2"/>
        <pc:sldMasterMkLst>
          <pc:docMk/>
          <pc:sldMasterMk cId="2414274621" sldId="2147483747"/>
        </pc:sldMasterMkLst>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914242655" sldId="2147483748"/>
          </pc:sldLayoutMkLst>
        </pc:sldLayoutChg>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2891161322" sldId="2147483749"/>
          </pc:sldLayoutMkLst>
        </pc:sldLayoutChg>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4179366517" sldId="2147483751"/>
          </pc:sldLayoutMkLst>
        </pc:sldLayoutChg>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1007817980" sldId="2147483752"/>
          </pc:sldLayoutMkLst>
        </pc:sldLayoutChg>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3641330968" sldId="2147483753"/>
          </pc:sldLayoutMkLst>
        </pc:sldLayoutChg>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2810149098" sldId="2147483754"/>
          </pc:sldLayoutMkLst>
        </pc:sldLayoutChg>
        <pc:sldLayoutChg chg="replId">
          <pc:chgData name="Flurina Marti" userId="S::flurina.marti@swissunihockey.ch::53d21a9e-d2c6-4e79-b520-bdc9c2132013" providerId="AD" clId="Web-{BC19E172-C0F7-9CFE-8BF6-714799E0C572}" dt="2023-06-15T06:11:47.652" v="2"/>
          <pc:sldLayoutMkLst>
            <pc:docMk/>
            <pc:sldMasterMk cId="2414274621" sldId="2147483747"/>
            <pc:sldLayoutMk cId="1612017617" sldId="2147483755"/>
          </pc:sldLayoutMkLst>
        </pc:sldLayoutChg>
      </pc:sldMasterChg>
    </pc:docChg>
  </pc:docChgLst>
  <pc:docChgLst>
    <pc:chgData name="Reto Balmer" userId="b4344c53-3793-4bd1-9934-45b12c17de9c" providerId="ADAL" clId="{1BD93F72-CBC3-4377-9CE5-EA317FDB9136}"/>
    <pc:docChg chg="undo custSel addSld delSld modSld sldOrd delMainMaster">
      <pc:chgData name="Reto Balmer" userId="b4344c53-3793-4bd1-9934-45b12c17de9c" providerId="ADAL" clId="{1BD93F72-CBC3-4377-9CE5-EA317FDB9136}" dt="2023-06-20T07:44:23.738" v="3649" actId="47"/>
      <pc:docMkLst>
        <pc:docMk/>
      </pc:docMkLst>
      <pc:sldChg chg="addSp modSp mod">
        <pc:chgData name="Reto Balmer" userId="b4344c53-3793-4bd1-9934-45b12c17de9c" providerId="ADAL" clId="{1BD93F72-CBC3-4377-9CE5-EA317FDB9136}" dt="2023-06-15T07:17:48.081" v="3551" actId="20577"/>
        <pc:sldMkLst>
          <pc:docMk/>
          <pc:sldMk cId="3357047320" sldId="274"/>
        </pc:sldMkLst>
        <pc:spChg chg="add mod">
          <ac:chgData name="Reto Balmer" userId="b4344c53-3793-4bd1-9934-45b12c17de9c" providerId="ADAL" clId="{1BD93F72-CBC3-4377-9CE5-EA317FDB9136}" dt="2023-06-15T07:17:48.081" v="3551" actId="20577"/>
          <ac:spMkLst>
            <pc:docMk/>
            <pc:sldMk cId="3357047320" sldId="274"/>
            <ac:spMk id="2" creationId="{8D99676D-5305-7BCA-13B9-EBD206AFDED2}"/>
          </ac:spMkLst>
        </pc:spChg>
        <pc:spChg chg="mod">
          <ac:chgData name="Reto Balmer" userId="b4344c53-3793-4bd1-9934-45b12c17de9c" providerId="ADAL" clId="{1BD93F72-CBC3-4377-9CE5-EA317FDB9136}" dt="2023-06-15T07:16:25.754" v="3359" actId="1076"/>
          <ac:spMkLst>
            <pc:docMk/>
            <pc:sldMk cId="3357047320" sldId="274"/>
            <ac:spMk id="12" creationId="{6BF6EBBE-5F20-4878-9ECC-A96BEE005F3E}"/>
          </ac:spMkLst>
        </pc:spChg>
        <pc:spChg chg="mod">
          <ac:chgData name="Reto Balmer" userId="b4344c53-3793-4bd1-9934-45b12c17de9c" providerId="ADAL" clId="{1BD93F72-CBC3-4377-9CE5-EA317FDB9136}" dt="2023-06-15T07:16:23.548" v="3358" actId="1076"/>
          <ac:spMkLst>
            <pc:docMk/>
            <pc:sldMk cId="3357047320" sldId="274"/>
            <ac:spMk id="14" creationId="{434523F5-2ACB-493F-AE57-D304DF153CF3}"/>
          </ac:spMkLst>
        </pc:spChg>
        <pc:picChg chg="mod">
          <ac:chgData name="Reto Balmer" userId="b4344c53-3793-4bd1-9934-45b12c17de9c" providerId="ADAL" clId="{1BD93F72-CBC3-4377-9CE5-EA317FDB9136}" dt="2023-06-15T07:16:30.526" v="3362" actId="1076"/>
          <ac:picMkLst>
            <pc:docMk/>
            <pc:sldMk cId="3357047320" sldId="274"/>
            <ac:picMk id="5" creationId="{574CCFA8-A34F-4E14-BE2E-78FDF89FDD47}"/>
          </ac:picMkLst>
        </pc:picChg>
      </pc:sldChg>
      <pc:sldChg chg="del">
        <pc:chgData name="Reto Balmer" userId="b4344c53-3793-4bd1-9934-45b12c17de9c" providerId="ADAL" clId="{1BD93F72-CBC3-4377-9CE5-EA317FDB9136}" dt="2023-06-20T07:44:02.764" v="3612" actId="47"/>
        <pc:sldMkLst>
          <pc:docMk/>
          <pc:sldMk cId="1032864754" sldId="299"/>
        </pc:sldMkLst>
      </pc:sldChg>
      <pc:sldChg chg="del">
        <pc:chgData name="Reto Balmer" userId="b4344c53-3793-4bd1-9934-45b12c17de9c" providerId="ADAL" clId="{1BD93F72-CBC3-4377-9CE5-EA317FDB9136}" dt="2023-06-20T07:44:03.750" v="3613" actId="47"/>
        <pc:sldMkLst>
          <pc:docMk/>
          <pc:sldMk cId="3574560879" sldId="300"/>
        </pc:sldMkLst>
      </pc:sldChg>
      <pc:sldChg chg="del">
        <pc:chgData name="Reto Balmer" userId="b4344c53-3793-4bd1-9934-45b12c17de9c" providerId="ADAL" clId="{1BD93F72-CBC3-4377-9CE5-EA317FDB9136}" dt="2023-06-20T07:44:04.792" v="3615" actId="47"/>
        <pc:sldMkLst>
          <pc:docMk/>
          <pc:sldMk cId="3003096246" sldId="302"/>
        </pc:sldMkLst>
      </pc:sldChg>
      <pc:sldChg chg="modSp mod">
        <pc:chgData name="Reto Balmer" userId="b4344c53-3793-4bd1-9934-45b12c17de9c" providerId="ADAL" clId="{1BD93F72-CBC3-4377-9CE5-EA317FDB9136}" dt="2023-06-12T12:27:16.919" v="475" actId="20577"/>
        <pc:sldMkLst>
          <pc:docMk/>
          <pc:sldMk cId="317605656" sldId="363"/>
        </pc:sldMkLst>
        <pc:graphicFrameChg chg="modGraphic">
          <ac:chgData name="Reto Balmer" userId="b4344c53-3793-4bd1-9934-45b12c17de9c" providerId="ADAL" clId="{1BD93F72-CBC3-4377-9CE5-EA317FDB9136}" dt="2023-06-12T12:27:16.919" v="475" actId="20577"/>
          <ac:graphicFrameMkLst>
            <pc:docMk/>
            <pc:sldMk cId="317605656" sldId="363"/>
            <ac:graphicFrameMk id="3" creationId="{9B1C09C2-DABE-7E2B-0834-C2C1C0E23A3D}"/>
          </ac:graphicFrameMkLst>
        </pc:graphicFrameChg>
      </pc:sldChg>
      <pc:sldChg chg="modSp add mod delCm">
        <pc:chgData name="Reto Balmer" userId="b4344c53-3793-4bd1-9934-45b12c17de9c" providerId="ADAL" clId="{1BD93F72-CBC3-4377-9CE5-EA317FDB9136}" dt="2023-06-12T12:54:25.790" v="2365" actId="2711"/>
        <pc:sldMkLst>
          <pc:docMk/>
          <pc:sldMk cId="2800985445" sldId="579"/>
        </pc:sldMkLst>
        <pc:spChg chg="mod">
          <ac:chgData name="Reto Balmer" userId="b4344c53-3793-4bd1-9934-45b12c17de9c" providerId="ADAL" clId="{1BD93F72-CBC3-4377-9CE5-EA317FDB9136}" dt="2023-06-12T12:54:25.790" v="2365" actId="2711"/>
          <ac:spMkLst>
            <pc:docMk/>
            <pc:sldMk cId="2800985445" sldId="579"/>
            <ac:spMk id="5" creationId="{22173084-3F56-745B-8648-4C4FCCA135C5}"/>
          </ac:spMkLst>
        </pc:spChg>
        <pc:spChg chg="mod">
          <ac:chgData name="Reto Balmer" userId="b4344c53-3793-4bd1-9934-45b12c17de9c" providerId="ADAL" clId="{1BD93F72-CBC3-4377-9CE5-EA317FDB9136}" dt="2023-05-24T11:22:46.214" v="185" actId="1076"/>
          <ac:spMkLst>
            <pc:docMk/>
            <pc:sldMk cId="2800985445" sldId="579"/>
            <ac:spMk id="7" creationId="{CE0D6B0D-2203-4527-41A5-54A6DD3DE4AE}"/>
          </ac:spMkLst>
        </pc:spChg>
        <pc:spChg chg="mod">
          <ac:chgData name="Reto Balmer" userId="b4344c53-3793-4bd1-9934-45b12c17de9c" providerId="ADAL" clId="{1BD93F72-CBC3-4377-9CE5-EA317FDB9136}" dt="2023-05-24T11:17:19.413" v="92" actId="27636"/>
          <ac:spMkLst>
            <pc:docMk/>
            <pc:sldMk cId="2800985445" sldId="579"/>
            <ac:spMk id="11" creationId="{BD57BA43-05CE-7A83-C0F7-6551EDDD0CB0}"/>
          </ac:spMkLst>
        </pc:spChg>
        <pc:extLst>
          <p:ext xmlns:p="http://schemas.openxmlformats.org/presentationml/2006/main" uri="{D6D511B9-2390-475A-947B-AFAB55BFBCF1}">
            <pc226:cmChg xmlns:pc226="http://schemas.microsoft.com/office/powerpoint/2022/06/main/command" chg="del">
              <pc226:chgData name="Reto Balmer" userId="b4344c53-3793-4bd1-9934-45b12c17de9c" providerId="ADAL" clId="{1BD93F72-CBC3-4377-9CE5-EA317FDB9136}" dt="2023-05-24T11:17:42.904" v="100"/>
              <pc2:cmMkLst xmlns:pc2="http://schemas.microsoft.com/office/powerpoint/2019/9/main/command">
                <pc:docMk/>
                <pc:sldMk cId="2800985445" sldId="579"/>
                <pc2:cmMk id="{5BCCB1AB-3C5F-4938-A0E8-6CB46FF7481A}"/>
              </pc2:cmMkLst>
            </pc226:cmChg>
          </p:ext>
        </pc:extLst>
      </pc:sldChg>
      <pc:sldChg chg="modSp add mod">
        <pc:chgData name="Reto Balmer" userId="b4344c53-3793-4bd1-9934-45b12c17de9c" providerId="ADAL" clId="{1BD93F72-CBC3-4377-9CE5-EA317FDB9136}" dt="2023-06-12T12:54:36.231" v="2366" actId="2711"/>
        <pc:sldMkLst>
          <pc:docMk/>
          <pc:sldMk cId="4089312472" sldId="589"/>
        </pc:sldMkLst>
        <pc:spChg chg="mod">
          <ac:chgData name="Reto Balmer" userId="b4344c53-3793-4bd1-9934-45b12c17de9c" providerId="ADAL" clId="{1BD93F72-CBC3-4377-9CE5-EA317FDB9136}" dt="2023-06-12T12:40:57.007" v="928" actId="1076"/>
          <ac:spMkLst>
            <pc:docMk/>
            <pc:sldMk cId="4089312472" sldId="589"/>
            <ac:spMk id="2" creationId="{0A2052BC-E89D-F91E-9279-E3F0B2834816}"/>
          </ac:spMkLst>
        </pc:spChg>
        <pc:spChg chg="mod">
          <ac:chgData name="Reto Balmer" userId="b4344c53-3793-4bd1-9934-45b12c17de9c" providerId="ADAL" clId="{1BD93F72-CBC3-4377-9CE5-EA317FDB9136}" dt="2023-06-12T12:54:36.231" v="2366" actId="2711"/>
          <ac:spMkLst>
            <pc:docMk/>
            <pc:sldMk cId="4089312472" sldId="589"/>
            <ac:spMk id="5" creationId="{22173084-3F56-745B-8648-4C4FCCA135C5}"/>
          </ac:spMkLst>
        </pc:spChg>
        <pc:spChg chg="mod">
          <ac:chgData name="Reto Balmer" userId="b4344c53-3793-4bd1-9934-45b12c17de9c" providerId="ADAL" clId="{1BD93F72-CBC3-4377-9CE5-EA317FDB9136}" dt="2023-05-24T11:17:19.428" v="93" actId="27636"/>
          <ac:spMkLst>
            <pc:docMk/>
            <pc:sldMk cId="4089312472" sldId="589"/>
            <ac:spMk id="11" creationId="{BD57BA43-05CE-7A83-C0F7-6551EDDD0CB0}"/>
          </ac:spMkLst>
        </pc:spChg>
      </pc:sldChg>
      <pc:sldChg chg="modSp add mod">
        <pc:chgData name="Reto Balmer" userId="b4344c53-3793-4bd1-9934-45b12c17de9c" providerId="ADAL" clId="{1BD93F72-CBC3-4377-9CE5-EA317FDB9136}" dt="2023-06-12T12:54:54.600" v="2367" actId="2711"/>
        <pc:sldMkLst>
          <pc:docMk/>
          <pc:sldMk cId="1899059238" sldId="593"/>
        </pc:sldMkLst>
        <pc:spChg chg="mod">
          <ac:chgData name="Reto Balmer" userId="b4344c53-3793-4bd1-9934-45b12c17de9c" providerId="ADAL" clId="{1BD93F72-CBC3-4377-9CE5-EA317FDB9136}" dt="2023-06-12T12:54:54.600" v="2367" actId="2711"/>
          <ac:spMkLst>
            <pc:docMk/>
            <pc:sldMk cId="1899059238" sldId="593"/>
            <ac:spMk id="5" creationId="{22173084-3F56-745B-8648-4C4FCCA135C5}"/>
          </ac:spMkLst>
        </pc:spChg>
        <pc:spChg chg="mod">
          <ac:chgData name="Reto Balmer" userId="b4344c53-3793-4bd1-9934-45b12c17de9c" providerId="ADAL" clId="{1BD93F72-CBC3-4377-9CE5-EA317FDB9136}" dt="2023-05-24T11:17:19.556" v="94" actId="27636"/>
          <ac:spMkLst>
            <pc:docMk/>
            <pc:sldMk cId="1899059238" sldId="593"/>
            <ac:spMk id="11" creationId="{BD57BA43-05CE-7A83-C0F7-6551EDDD0CB0}"/>
          </ac:spMkLst>
        </pc:spChg>
      </pc:sldChg>
      <pc:sldChg chg="modSp add mod">
        <pc:chgData name="Reto Balmer" userId="b4344c53-3793-4bd1-9934-45b12c17de9c" providerId="ADAL" clId="{1BD93F72-CBC3-4377-9CE5-EA317FDB9136}" dt="2023-06-12T12:55:05.052" v="2368" actId="2711"/>
        <pc:sldMkLst>
          <pc:docMk/>
          <pc:sldMk cId="2295093653" sldId="595"/>
        </pc:sldMkLst>
        <pc:spChg chg="mod">
          <ac:chgData name="Reto Balmer" userId="b4344c53-3793-4bd1-9934-45b12c17de9c" providerId="ADAL" clId="{1BD93F72-CBC3-4377-9CE5-EA317FDB9136}" dt="2023-06-12T12:50:15.923" v="2054" actId="1076"/>
          <ac:spMkLst>
            <pc:docMk/>
            <pc:sldMk cId="2295093653" sldId="595"/>
            <ac:spMk id="2" creationId="{0A2052BC-E89D-F91E-9279-E3F0B2834816}"/>
          </ac:spMkLst>
        </pc:spChg>
        <pc:spChg chg="mod">
          <ac:chgData name="Reto Balmer" userId="b4344c53-3793-4bd1-9934-45b12c17de9c" providerId="ADAL" clId="{1BD93F72-CBC3-4377-9CE5-EA317FDB9136}" dt="2023-06-12T12:55:05.052" v="2368" actId="2711"/>
          <ac:spMkLst>
            <pc:docMk/>
            <pc:sldMk cId="2295093653" sldId="595"/>
            <ac:spMk id="5" creationId="{22173084-3F56-745B-8648-4C4FCCA135C5}"/>
          </ac:spMkLst>
        </pc:spChg>
        <pc:spChg chg="mod">
          <ac:chgData name="Reto Balmer" userId="b4344c53-3793-4bd1-9934-45b12c17de9c" providerId="ADAL" clId="{1BD93F72-CBC3-4377-9CE5-EA317FDB9136}" dt="2023-05-24T11:17:19.556" v="95" actId="27636"/>
          <ac:spMkLst>
            <pc:docMk/>
            <pc:sldMk cId="2295093653" sldId="595"/>
            <ac:spMk id="11" creationId="{BD57BA43-05CE-7A83-C0F7-6551EDDD0CB0}"/>
          </ac:spMkLst>
        </pc:spChg>
      </pc:sldChg>
      <pc:sldChg chg="modSp new add del mod">
        <pc:chgData name="Reto Balmer" userId="b4344c53-3793-4bd1-9934-45b12c17de9c" providerId="ADAL" clId="{1BD93F72-CBC3-4377-9CE5-EA317FDB9136}" dt="2023-06-12T12:28:35.636" v="585" actId="47"/>
        <pc:sldMkLst>
          <pc:docMk/>
          <pc:sldMk cId="4095097004" sldId="603"/>
        </pc:sldMkLst>
        <pc:spChg chg="mod">
          <ac:chgData name="Reto Balmer" userId="b4344c53-3793-4bd1-9934-45b12c17de9c" providerId="ADAL" clId="{1BD93F72-CBC3-4377-9CE5-EA317FDB9136}" dt="2023-05-24T11:13:17.853" v="23" actId="20577"/>
          <ac:spMkLst>
            <pc:docMk/>
            <pc:sldMk cId="4095097004" sldId="603"/>
            <ac:spMk id="6" creationId="{98B111C3-12DE-485E-8E16-201F7D9A9577}"/>
          </ac:spMkLst>
        </pc:spChg>
      </pc:sldChg>
      <pc:sldChg chg="addSp delSp modSp new del mod ord">
        <pc:chgData name="Reto Balmer" userId="b4344c53-3793-4bd1-9934-45b12c17de9c" providerId="ADAL" clId="{1BD93F72-CBC3-4377-9CE5-EA317FDB9136}" dt="2023-06-12T12:59:52.209" v="2418" actId="47"/>
        <pc:sldMkLst>
          <pc:docMk/>
          <pc:sldMk cId="2494843224" sldId="604"/>
        </pc:sldMkLst>
        <pc:spChg chg="mod">
          <ac:chgData name="Reto Balmer" userId="b4344c53-3793-4bd1-9934-45b12c17de9c" providerId="ADAL" clId="{1BD93F72-CBC3-4377-9CE5-EA317FDB9136}" dt="2023-05-24T11:26:38.053" v="266" actId="20577"/>
          <ac:spMkLst>
            <pc:docMk/>
            <pc:sldMk cId="2494843224" sldId="604"/>
            <ac:spMk id="2" creationId="{57C204BE-1D7C-8F36-9FC6-19062B4D3A34}"/>
          </ac:spMkLst>
        </pc:spChg>
        <pc:spChg chg="del">
          <ac:chgData name="Reto Balmer" userId="b4344c53-3793-4bd1-9934-45b12c17de9c" providerId="ADAL" clId="{1BD93F72-CBC3-4377-9CE5-EA317FDB9136}" dt="2023-05-24T11:25:55.004" v="241" actId="26606"/>
          <ac:spMkLst>
            <pc:docMk/>
            <pc:sldMk cId="2494843224" sldId="604"/>
            <ac:spMk id="3" creationId="{D3960007-88D3-1C02-9C16-CB96914E24AA}"/>
          </ac:spMkLst>
        </pc:spChg>
        <pc:spChg chg="del">
          <ac:chgData name="Reto Balmer" userId="b4344c53-3793-4bd1-9934-45b12c17de9c" providerId="ADAL" clId="{1BD93F72-CBC3-4377-9CE5-EA317FDB9136}" dt="2023-05-24T11:25:55.004" v="241" actId="26606"/>
          <ac:spMkLst>
            <pc:docMk/>
            <pc:sldMk cId="2494843224" sldId="604"/>
            <ac:spMk id="4" creationId="{B5F4B11E-2D1C-1A6E-3534-DE357824FC70}"/>
          </ac:spMkLst>
        </pc:spChg>
        <pc:spChg chg="mod ord">
          <ac:chgData name="Reto Balmer" userId="b4344c53-3793-4bd1-9934-45b12c17de9c" providerId="ADAL" clId="{1BD93F72-CBC3-4377-9CE5-EA317FDB9136}" dt="2023-05-24T11:25:55.004" v="241" actId="26606"/>
          <ac:spMkLst>
            <pc:docMk/>
            <pc:sldMk cId="2494843224" sldId="604"/>
            <ac:spMk id="5" creationId="{68A9BAD9-B4DF-9F87-8ED2-39F1375216F2}"/>
          </ac:spMkLst>
        </pc:spChg>
        <pc:spChg chg="add mod">
          <ac:chgData name="Reto Balmer" userId="b4344c53-3793-4bd1-9934-45b12c17de9c" providerId="ADAL" clId="{1BD93F72-CBC3-4377-9CE5-EA317FDB9136}" dt="2023-05-24T11:26:16.048" v="243" actId="14100"/>
          <ac:spMkLst>
            <pc:docMk/>
            <pc:sldMk cId="2494843224" sldId="604"/>
            <ac:spMk id="12" creationId="{6A8203C2-E01A-C9C0-BC65-0AD88DA131A4}"/>
          </ac:spMkLst>
        </pc:spChg>
        <pc:picChg chg="add del mod">
          <ac:chgData name="Reto Balmer" userId="b4344c53-3793-4bd1-9934-45b12c17de9c" providerId="ADAL" clId="{1BD93F72-CBC3-4377-9CE5-EA317FDB9136}" dt="2023-05-24T11:16:41.424" v="89"/>
          <ac:picMkLst>
            <pc:docMk/>
            <pc:sldMk cId="2494843224" sldId="604"/>
            <ac:picMk id="6" creationId="{5E978865-DF20-A2DB-0F63-484A725E7836}"/>
          </ac:picMkLst>
        </pc:picChg>
        <pc:picChg chg="add mod">
          <ac:chgData name="Reto Balmer" userId="b4344c53-3793-4bd1-9934-45b12c17de9c" providerId="ADAL" clId="{1BD93F72-CBC3-4377-9CE5-EA317FDB9136}" dt="2023-05-24T11:26:06.803" v="242" actId="14100"/>
          <ac:picMkLst>
            <pc:docMk/>
            <pc:sldMk cId="2494843224" sldId="604"/>
            <ac:picMk id="7" creationId="{22CB3D05-FB3A-04F2-7947-3FC83F2E8454}"/>
          </ac:picMkLst>
        </pc:picChg>
      </pc:sldChg>
      <pc:sldChg chg="modSp add mod">
        <pc:chgData name="Reto Balmer" userId="b4344c53-3793-4bd1-9934-45b12c17de9c" providerId="ADAL" clId="{1BD93F72-CBC3-4377-9CE5-EA317FDB9136}" dt="2023-05-24T11:14:38.939" v="79" actId="6549"/>
        <pc:sldMkLst>
          <pc:docMk/>
          <pc:sldMk cId="3102167805" sldId="605"/>
        </pc:sldMkLst>
        <pc:spChg chg="mod">
          <ac:chgData name="Reto Balmer" userId="b4344c53-3793-4bd1-9934-45b12c17de9c" providerId="ADAL" clId="{1BD93F72-CBC3-4377-9CE5-EA317FDB9136}" dt="2023-05-24T11:14:38.939" v="79" actId="6549"/>
          <ac:spMkLst>
            <pc:docMk/>
            <pc:sldMk cId="3102167805" sldId="605"/>
            <ac:spMk id="10" creationId="{4B937815-94FB-2F83-9433-E3221FEF39C0}"/>
          </ac:spMkLst>
        </pc:spChg>
      </pc:sldChg>
      <pc:sldChg chg="addSp delSp modSp add mod">
        <pc:chgData name="Reto Balmer" userId="b4344c53-3793-4bd1-9934-45b12c17de9c" providerId="ADAL" clId="{1BD93F72-CBC3-4377-9CE5-EA317FDB9136}" dt="2023-06-12T12:54:04.765" v="2363" actId="2711"/>
        <pc:sldMkLst>
          <pc:docMk/>
          <pc:sldMk cId="1980459482" sldId="606"/>
        </pc:sldMkLst>
        <pc:spChg chg="mod">
          <ac:chgData name="Reto Balmer" userId="b4344c53-3793-4bd1-9934-45b12c17de9c" providerId="ADAL" clId="{1BD93F72-CBC3-4377-9CE5-EA317FDB9136}" dt="2023-05-24T11:21:21.380" v="161" actId="1076"/>
          <ac:spMkLst>
            <pc:docMk/>
            <pc:sldMk cId="1980459482" sldId="606"/>
            <ac:spMk id="2" creationId="{0A2052BC-E89D-F91E-9279-E3F0B2834816}"/>
          </ac:spMkLst>
        </pc:spChg>
        <pc:spChg chg="mod">
          <ac:chgData name="Reto Balmer" userId="b4344c53-3793-4bd1-9934-45b12c17de9c" providerId="ADAL" clId="{1BD93F72-CBC3-4377-9CE5-EA317FDB9136}" dt="2023-06-12T12:54:04.765" v="2363" actId="2711"/>
          <ac:spMkLst>
            <pc:docMk/>
            <pc:sldMk cId="1980459482" sldId="606"/>
            <ac:spMk id="5" creationId="{22173084-3F56-745B-8648-4C4FCCA135C5}"/>
          </ac:spMkLst>
        </pc:spChg>
        <pc:spChg chg="mod">
          <ac:chgData name="Reto Balmer" userId="b4344c53-3793-4bd1-9934-45b12c17de9c" providerId="ADAL" clId="{1BD93F72-CBC3-4377-9CE5-EA317FDB9136}" dt="2023-05-24T11:15:54.987" v="81" actId="27636"/>
          <ac:spMkLst>
            <pc:docMk/>
            <pc:sldMk cId="1980459482" sldId="606"/>
            <ac:spMk id="11" creationId="{BD57BA43-05CE-7A83-C0F7-6551EDDD0CB0}"/>
          </ac:spMkLst>
        </pc:spChg>
        <pc:picChg chg="add del mod">
          <ac:chgData name="Reto Balmer" userId="b4344c53-3793-4bd1-9934-45b12c17de9c" providerId="ADAL" clId="{1BD93F72-CBC3-4377-9CE5-EA317FDB9136}" dt="2023-05-24T11:16:21.121" v="83"/>
          <ac:picMkLst>
            <pc:docMk/>
            <pc:sldMk cId="1980459482" sldId="606"/>
            <ac:picMk id="3" creationId="{20096767-737F-7A50-CBCD-0CD26ADA6CD0}"/>
          </ac:picMkLst>
        </pc:picChg>
        <pc:picChg chg="add del mod">
          <ac:chgData name="Reto Balmer" userId="b4344c53-3793-4bd1-9934-45b12c17de9c" providerId="ADAL" clId="{1BD93F72-CBC3-4377-9CE5-EA317FDB9136}" dt="2023-05-24T11:16:32.376" v="87"/>
          <ac:picMkLst>
            <pc:docMk/>
            <pc:sldMk cId="1980459482" sldId="606"/>
            <ac:picMk id="4" creationId="{CD7732CF-81EF-659E-70B4-C0F5C0CBE340}"/>
          </ac:picMkLst>
        </pc:picChg>
        <pc:picChg chg="del mod">
          <ac:chgData name="Reto Balmer" userId="b4344c53-3793-4bd1-9934-45b12c17de9c" providerId="ADAL" clId="{1BD93F72-CBC3-4377-9CE5-EA317FDB9136}" dt="2023-05-24T11:16:53.027" v="90"/>
          <ac:picMkLst>
            <pc:docMk/>
            <pc:sldMk cId="1980459482" sldId="606"/>
            <ac:picMk id="7" creationId="{D0EC8FC8-93C4-6F5D-57D5-0D86EC0A178C}"/>
          </ac:picMkLst>
        </pc:picChg>
      </pc:sldChg>
      <pc:sldChg chg="new del">
        <pc:chgData name="Reto Balmer" userId="b4344c53-3793-4bd1-9934-45b12c17de9c" providerId="ADAL" clId="{1BD93F72-CBC3-4377-9CE5-EA317FDB9136}" dt="2023-05-24T11:16:26.804" v="85" actId="47"/>
        <pc:sldMkLst>
          <pc:docMk/>
          <pc:sldMk cId="253319125" sldId="607"/>
        </pc:sldMkLst>
      </pc:sldChg>
      <pc:sldChg chg="modSp add mod">
        <pc:chgData name="Reto Balmer" userId="b4344c53-3793-4bd1-9934-45b12c17de9c" providerId="ADAL" clId="{1BD93F72-CBC3-4377-9CE5-EA317FDB9136}" dt="2023-06-12T12:53:52.968" v="2362" actId="2711"/>
        <pc:sldMkLst>
          <pc:docMk/>
          <pc:sldMk cId="3097747363" sldId="607"/>
        </pc:sldMkLst>
        <pc:spChg chg="mod">
          <ac:chgData name="Reto Balmer" userId="b4344c53-3793-4bd1-9934-45b12c17de9c" providerId="ADAL" clId="{1BD93F72-CBC3-4377-9CE5-EA317FDB9136}" dt="2023-06-12T12:53:21.518" v="2361" actId="20577"/>
          <ac:spMkLst>
            <pc:docMk/>
            <pc:sldMk cId="3097747363" sldId="607"/>
            <ac:spMk id="2" creationId="{0A2052BC-E89D-F91E-9279-E3F0B2834816}"/>
          </ac:spMkLst>
        </pc:spChg>
        <pc:spChg chg="mod">
          <ac:chgData name="Reto Balmer" userId="b4344c53-3793-4bd1-9934-45b12c17de9c" providerId="ADAL" clId="{1BD93F72-CBC3-4377-9CE5-EA317FDB9136}" dt="2023-06-12T12:53:52.968" v="2362" actId="2711"/>
          <ac:spMkLst>
            <pc:docMk/>
            <pc:sldMk cId="3097747363" sldId="607"/>
            <ac:spMk id="5" creationId="{22173084-3F56-745B-8648-4C4FCCA135C5}"/>
          </ac:spMkLst>
        </pc:spChg>
        <pc:spChg chg="mod">
          <ac:chgData name="Reto Balmer" userId="b4344c53-3793-4bd1-9934-45b12c17de9c" providerId="ADAL" clId="{1BD93F72-CBC3-4377-9CE5-EA317FDB9136}" dt="2023-05-24T11:17:19.556" v="96" actId="27636"/>
          <ac:spMkLst>
            <pc:docMk/>
            <pc:sldMk cId="3097747363" sldId="607"/>
            <ac:spMk id="11" creationId="{BD57BA43-05CE-7A83-C0F7-6551EDDD0CB0}"/>
          </ac:spMkLst>
        </pc:spChg>
      </pc:sldChg>
      <pc:sldChg chg="modSp add mod">
        <pc:chgData name="Reto Balmer" userId="b4344c53-3793-4bd1-9934-45b12c17de9c" providerId="ADAL" clId="{1BD93F72-CBC3-4377-9CE5-EA317FDB9136}" dt="2023-06-15T07:31:53.590" v="3577" actId="2711"/>
        <pc:sldMkLst>
          <pc:docMk/>
          <pc:sldMk cId="2716300900" sldId="608"/>
        </pc:sldMkLst>
        <pc:spChg chg="mod">
          <ac:chgData name="Reto Balmer" userId="b4344c53-3793-4bd1-9934-45b12c17de9c" providerId="ADAL" clId="{1BD93F72-CBC3-4377-9CE5-EA317FDB9136}" dt="2023-06-12T12:56:24.419" v="2374" actId="1076"/>
          <ac:spMkLst>
            <pc:docMk/>
            <pc:sldMk cId="2716300900" sldId="608"/>
            <ac:spMk id="2" creationId="{0A2052BC-E89D-F91E-9279-E3F0B2834816}"/>
          </ac:spMkLst>
        </pc:spChg>
        <pc:spChg chg="mod">
          <ac:chgData name="Reto Balmer" userId="b4344c53-3793-4bd1-9934-45b12c17de9c" providerId="ADAL" clId="{1BD93F72-CBC3-4377-9CE5-EA317FDB9136}" dt="2023-06-15T07:31:53.590" v="3577" actId="2711"/>
          <ac:spMkLst>
            <pc:docMk/>
            <pc:sldMk cId="2716300900" sldId="608"/>
            <ac:spMk id="5" creationId="{22173084-3F56-745B-8648-4C4FCCA135C5}"/>
          </ac:spMkLst>
        </pc:spChg>
        <pc:spChg chg="mod">
          <ac:chgData name="Reto Balmer" userId="b4344c53-3793-4bd1-9934-45b12c17de9c" providerId="ADAL" clId="{1BD93F72-CBC3-4377-9CE5-EA317FDB9136}" dt="2023-05-24T11:17:19.572" v="97" actId="27636"/>
          <ac:spMkLst>
            <pc:docMk/>
            <pc:sldMk cId="2716300900" sldId="608"/>
            <ac:spMk id="11" creationId="{BD57BA43-05CE-7A83-C0F7-6551EDDD0CB0}"/>
          </ac:spMkLst>
        </pc:spChg>
        <pc:picChg chg="mod">
          <ac:chgData name="Reto Balmer" userId="b4344c53-3793-4bd1-9934-45b12c17de9c" providerId="ADAL" clId="{1BD93F72-CBC3-4377-9CE5-EA317FDB9136}" dt="2023-06-12T12:56:19.307" v="2373" actId="1076"/>
          <ac:picMkLst>
            <pc:docMk/>
            <pc:sldMk cId="2716300900" sldId="608"/>
            <ac:picMk id="9" creationId="{E5D5B9A6-8974-958B-B6C4-3C13F14151BC}"/>
          </ac:picMkLst>
        </pc:picChg>
      </pc:sldChg>
      <pc:sldChg chg="modSp add del mod">
        <pc:chgData name="Reto Balmer" userId="b4344c53-3793-4bd1-9934-45b12c17de9c" providerId="ADAL" clId="{1BD93F72-CBC3-4377-9CE5-EA317FDB9136}" dt="2023-06-12T12:59:44.475" v="2416" actId="47"/>
        <pc:sldMkLst>
          <pc:docMk/>
          <pc:sldMk cId="4122602761" sldId="609"/>
        </pc:sldMkLst>
        <pc:spChg chg="mod">
          <ac:chgData name="Reto Balmer" userId="b4344c53-3793-4bd1-9934-45b12c17de9c" providerId="ADAL" clId="{1BD93F72-CBC3-4377-9CE5-EA317FDB9136}" dt="2023-05-24T11:17:19.576" v="98" actId="27636"/>
          <ac:spMkLst>
            <pc:docMk/>
            <pc:sldMk cId="4122602761" sldId="609"/>
            <ac:spMk id="11" creationId="{BD57BA43-05CE-7A83-C0F7-6551EDDD0CB0}"/>
          </ac:spMkLst>
        </pc:spChg>
      </pc:sldChg>
      <pc:sldChg chg="modSp add del mod">
        <pc:chgData name="Reto Balmer" userId="b4344c53-3793-4bd1-9934-45b12c17de9c" providerId="ADAL" clId="{1BD93F72-CBC3-4377-9CE5-EA317FDB9136}" dt="2023-06-12T12:59:48.163" v="2417" actId="47"/>
        <pc:sldMkLst>
          <pc:docMk/>
          <pc:sldMk cId="195385556" sldId="612"/>
        </pc:sldMkLst>
        <pc:spChg chg="mod">
          <ac:chgData name="Reto Balmer" userId="b4344c53-3793-4bd1-9934-45b12c17de9c" providerId="ADAL" clId="{1BD93F72-CBC3-4377-9CE5-EA317FDB9136}" dt="2023-05-24T11:17:19.580" v="99" actId="27636"/>
          <ac:spMkLst>
            <pc:docMk/>
            <pc:sldMk cId="195385556" sldId="612"/>
            <ac:spMk id="11" creationId="{BD57BA43-05CE-7A83-C0F7-6551EDDD0CB0}"/>
          </ac:spMkLst>
        </pc:spChg>
      </pc:sldChg>
      <pc:sldChg chg="addSp delSp modSp new del mod modClrScheme chgLayout">
        <pc:chgData name="Reto Balmer" userId="b4344c53-3793-4bd1-9934-45b12c17de9c" providerId="ADAL" clId="{1BD93F72-CBC3-4377-9CE5-EA317FDB9136}" dt="2023-06-01T12:54:44.201" v="299" actId="47"/>
        <pc:sldMkLst>
          <pc:docMk/>
          <pc:sldMk cId="2387533617" sldId="613"/>
        </pc:sldMkLst>
        <pc:spChg chg="del">
          <ac:chgData name="Reto Balmer" userId="b4344c53-3793-4bd1-9934-45b12c17de9c" providerId="ADAL" clId="{1BD93F72-CBC3-4377-9CE5-EA317FDB9136}" dt="2023-06-01T12:50:18.519" v="276" actId="26606"/>
          <ac:spMkLst>
            <pc:docMk/>
            <pc:sldMk cId="2387533617" sldId="613"/>
            <ac:spMk id="2" creationId="{3EF700FA-8577-8296-5980-BDA41CDD9D0D}"/>
          </ac:spMkLst>
        </pc:spChg>
        <pc:spChg chg="del">
          <ac:chgData name="Reto Balmer" userId="b4344c53-3793-4bd1-9934-45b12c17de9c" providerId="ADAL" clId="{1BD93F72-CBC3-4377-9CE5-EA317FDB9136}" dt="2023-06-01T12:45:24.508" v="268"/>
          <ac:spMkLst>
            <pc:docMk/>
            <pc:sldMk cId="2387533617" sldId="613"/>
            <ac:spMk id="3" creationId="{184C4156-E182-B4C8-CC4B-951D70E3BFA8}"/>
          </ac:spMkLst>
        </pc:spChg>
        <pc:spChg chg="del">
          <ac:chgData name="Reto Balmer" userId="b4344c53-3793-4bd1-9934-45b12c17de9c" providerId="ADAL" clId="{1BD93F72-CBC3-4377-9CE5-EA317FDB9136}" dt="2023-06-01T12:50:18.519" v="276" actId="26606"/>
          <ac:spMkLst>
            <pc:docMk/>
            <pc:sldMk cId="2387533617" sldId="613"/>
            <ac:spMk id="4" creationId="{CF01E04E-B077-5723-54D8-9CFF17ABFDAE}"/>
          </ac:spMkLst>
        </pc:spChg>
        <pc:spChg chg="mod ord">
          <ac:chgData name="Reto Balmer" userId="b4344c53-3793-4bd1-9934-45b12c17de9c" providerId="ADAL" clId="{1BD93F72-CBC3-4377-9CE5-EA317FDB9136}" dt="2023-06-01T12:50:18.519" v="276" actId="26606"/>
          <ac:spMkLst>
            <pc:docMk/>
            <pc:sldMk cId="2387533617" sldId="613"/>
            <ac:spMk id="5" creationId="{CC43257C-1EA3-D459-EF57-1DA562FF551D}"/>
          </ac:spMkLst>
        </pc:spChg>
        <pc:spChg chg="add del mod">
          <ac:chgData name="Reto Balmer" userId="b4344c53-3793-4bd1-9934-45b12c17de9c" providerId="ADAL" clId="{1BD93F72-CBC3-4377-9CE5-EA317FDB9136}" dt="2023-06-01T12:50:00.454" v="271"/>
          <ac:spMkLst>
            <pc:docMk/>
            <pc:sldMk cId="2387533617" sldId="613"/>
            <ac:spMk id="9" creationId="{8228E12B-E2AD-D9E4-B18F-0C4FF8E96584}"/>
          </ac:spMkLst>
        </pc:spChg>
        <pc:spChg chg="add del mod">
          <ac:chgData name="Reto Balmer" userId="b4344c53-3793-4bd1-9934-45b12c17de9c" providerId="ADAL" clId="{1BD93F72-CBC3-4377-9CE5-EA317FDB9136}" dt="2023-06-01T12:50:16.578" v="273"/>
          <ac:spMkLst>
            <pc:docMk/>
            <pc:sldMk cId="2387533617" sldId="613"/>
            <ac:spMk id="13" creationId="{FD16CE4B-7779-5FBC-BE1C-39FFF46632C6}"/>
          </ac:spMkLst>
        </pc:spChg>
        <pc:spChg chg="add del mod">
          <ac:chgData name="Reto Balmer" userId="b4344c53-3793-4bd1-9934-45b12c17de9c" providerId="ADAL" clId="{1BD93F72-CBC3-4377-9CE5-EA317FDB9136}" dt="2023-06-01T12:53:51.509" v="278" actId="931"/>
          <ac:spMkLst>
            <pc:docMk/>
            <pc:sldMk cId="2387533617" sldId="613"/>
            <ac:spMk id="17" creationId="{FDEEE8B6-D818-9F63-482B-5AF0D33E0077}"/>
          </ac:spMkLst>
        </pc:spChg>
        <pc:spChg chg="add del mod">
          <ac:chgData name="Reto Balmer" userId="b4344c53-3793-4bd1-9934-45b12c17de9c" providerId="ADAL" clId="{1BD93F72-CBC3-4377-9CE5-EA317FDB9136}" dt="2023-06-01T12:54:01.704" v="280" actId="478"/>
          <ac:spMkLst>
            <pc:docMk/>
            <pc:sldMk cId="2387533617" sldId="613"/>
            <ac:spMk id="20" creationId="{55003CA9-0D0C-A789-9044-9892D47172C6}"/>
          </ac:spMkLst>
        </pc:spChg>
        <pc:spChg chg="add del mod">
          <ac:chgData name="Reto Balmer" userId="b4344c53-3793-4bd1-9934-45b12c17de9c" providerId="ADAL" clId="{1BD93F72-CBC3-4377-9CE5-EA317FDB9136}" dt="2023-06-01T12:54:00.547" v="279" actId="478"/>
          <ac:spMkLst>
            <pc:docMk/>
            <pc:sldMk cId="2387533617" sldId="613"/>
            <ac:spMk id="22" creationId="{9D310F7F-6926-0DBD-9674-9AD7E9AD2CEB}"/>
          </ac:spMkLst>
        </pc:spChg>
        <pc:spChg chg="add mod">
          <ac:chgData name="Reto Balmer" userId="b4344c53-3793-4bd1-9934-45b12c17de9c" providerId="ADAL" clId="{1BD93F72-CBC3-4377-9CE5-EA317FDB9136}" dt="2023-06-01T12:54:11.625" v="283" actId="21"/>
          <ac:spMkLst>
            <pc:docMk/>
            <pc:sldMk cId="2387533617" sldId="613"/>
            <ac:spMk id="23" creationId="{AA82C1E1-B4D3-6452-86A3-C2281434E871}"/>
          </ac:spMkLst>
        </pc:spChg>
        <pc:picChg chg="add del mod">
          <ac:chgData name="Reto Balmer" userId="b4344c53-3793-4bd1-9934-45b12c17de9c" providerId="ADAL" clId="{1BD93F72-CBC3-4377-9CE5-EA317FDB9136}" dt="2023-06-01T12:45:30.208" v="270" actId="478"/>
          <ac:picMkLst>
            <pc:docMk/>
            <pc:sldMk cId="2387533617" sldId="613"/>
            <ac:picMk id="7" creationId="{5E5FAFD2-7777-1874-614D-97C94C1053AE}"/>
          </ac:picMkLst>
        </pc:picChg>
        <pc:picChg chg="add del mod">
          <ac:chgData name="Reto Balmer" userId="b4344c53-3793-4bd1-9934-45b12c17de9c" providerId="ADAL" clId="{1BD93F72-CBC3-4377-9CE5-EA317FDB9136}" dt="2023-06-01T12:50:08.481" v="272" actId="478"/>
          <ac:picMkLst>
            <pc:docMk/>
            <pc:sldMk cId="2387533617" sldId="613"/>
            <ac:picMk id="11" creationId="{1E49EA79-5CB5-8234-EB50-7939B7C0B68C}"/>
          </ac:picMkLst>
        </pc:picChg>
        <pc:picChg chg="add del mod">
          <ac:chgData name="Reto Balmer" userId="b4344c53-3793-4bd1-9934-45b12c17de9c" providerId="ADAL" clId="{1BD93F72-CBC3-4377-9CE5-EA317FDB9136}" dt="2023-06-01T12:50:20.359" v="277" actId="478"/>
          <ac:picMkLst>
            <pc:docMk/>
            <pc:sldMk cId="2387533617" sldId="613"/>
            <ac:picMk id="15" creationId="{C18EFF0A-2B82-022C-D5EE-E18DA1B71D1A}"/>
          </ac:picMkLst>
        </pc:picChg>
        <pc:picChg chg="add del mod">
          <ac:chgData name="Reto Balmer" userId="b4344c53-3793-4bd1-9934-45b12c17de9c" providerId="ADAL" clId="{1BD93F72-CBC3-4377-9CE5-EA317FDB9136}" dt="2023-06-01T12:54:11.625" v="283" actId="21"/>
          <ac:picMkLst>
            <pc:docMk/>
            <pc:sldMk cId="2387533617" sldId="613"/>
            <ac:picMk id="19" creationId="{93F5317B-2B5A-27AC-602C-EF795B8AEACE}"/>
          </ac:picMkLst>
        </pc:picChg>
      </pc:sldChg>
      <pc:sldChg chg="new del">
        <pc:chgData name="Reto Balmer" userId="b4344c53-3793-4bd1-9934-45b12c17de9c" providerId="ADAL" clId="{1BD93F72-CBC3-4377-9CE5-EA317FDB9136}" dt="2023-06-01T12:54:45.307" v="300" actId="47"/>
        <pc:sldMkLst>
          <pc:docMk/>
          <pc:sldMk cId="4131916851" sldId="614"/>
        </pc:sldMkLst>
      </pc:sldChg>
      <pc:sldChg chg="addSp delSp modSp new mod modClrScheme chgLayout">
        <pc:chgData name="Reto Balmer" userId="b4344c53-3793-4bd1-9934-45b12c17de9c" providerId="ADAL" clId="{1BD93F72-CBC3-4377-9CE5-EA317FDB9136}" dt="2023-06-01T12:54:39.447" v="298" actId="20577"/>
        <pc:sldMkLst>
          <pc:docMk/>
          <pc:sldMk cId="1916101383" sldId="615"/>
        </pc:sldMkLst>
        <pc:spChg chg="del">
          <ac:chgData name="Reto Balmer" userId="b4344c53-3793-4bd1-9934-45b12c17de9c" providerId="ADAL" clId="{1BD93F72-CBC3-4377-9CE5-EA317FDB9136}" dt="2023-06-01T12:54:17.351" v="285" actId="26606"/>
          <ac:spMkLst>
            <pc:docMk/>
            <pc:sldMk cId="1916101383" sldId="615"/>
            <ac:spMk id="2" creationId="{E9940F16-1080-5D11-1DA8-2248E3757724}"/>
          </ac:spMkLst>
        </pc:spChg>
        <pc:spChg chg="del">
          <ac:chgData name="Reto Balmer" userId="b4344c53-3793-4bd1-9934-45b12c17de9c" providerId="ADAL" clId="{1BD93F72-CBC3-4377-9CE5-EA317FDB9136}" dt="2023-06-01T12:54:17.351" v="285" actId="26606"/>
          <ac:spMkLst>
            <pc:docMk/>
            <pc:sldMk cId="1916101383" sldId="615"/>
            <ac:spMk id="3" creationId="{BB15E9B0-3603-2B0D-C0D9-5CBD618360C8}"/>
          </ac:spMkLst>
        </pc:spChg>
        <pc:spChg chg="del">
          <ac:chgData name="Reto Balmer" userId="b4344c53-3793-4bd1-9934-45b12c17de9c" providerId="ADAL" clId="{1BD93F72-CBC3-4377-9CE5-EA317FDB9136}" dt="2023-06-01T12:54:17.351" v="285" actId="26606"/>
          <ac:spMkLst>
            <pc:docMk/>
            <pc:sldMk cId="1916101383" sldId="615"/>
            <ac:spMk id="4" creationId="{00FDAEAD-AD98-E86D-991D-7AD8A82A72E9}"/>
          </ac:spMkLst>
        </pc:spChg>
        <pc:spChg chg="mod">
          <ac:chgData name="Reto Balmer" userId="b4344c53-3793-4bd1-9934-45b12c17de9c" providerId="ADAL" clId="{1BD93F72-CBC3-4377-9CE5-EA317FDB9136}" dt="2023-06-01T12:54:17.351" v="285" actId="26606"/>
          <ac:spMkLst>
            <pc:docMk/>
            <pc:sldMk cId="1916101383" sldId="615"/>
            <ac:spMk id="5" creationId="{F2689E22-0A3A-5A85-82C1-A6F0EC7C69A8}"/>
          </ac:spMkLst>
        </pc:spChg>
        <pc:spChg chg="add mod">
          <ac:chgData name="Reto Balmer" userId="b4344c53-3793-4bd1-9934-45b12c17de9c" providerId="ADAL" clId="{1BD93F72-CBC3-4377-9CE5-EA317FDB9136}" dt="2023-06-01T12:54:39.447" v="298" actId="20577"/>
          <ac:spMkLst>
            <pc:docMk/>
            <pc:sldMk cId="1916101383" sldId="615"/>
            <ac:spMk id="11" creationId="{DCC5F791-52F8-CA50-9486-24676D3A3B9B}"/>
          </ac:spMkLst>
        </pc:spChg>
        <pc:picChg chg="add mod modCrop">
          <ac:chgData name="Reto Balmer" userId="b4344c53-3793-4bd1-9934-45b12c17de9c" providerId="ADAL" clId="{1BD93F72-CBC3-4377-9CE5-EA317FDB9136}" dt="2023-06-01T12:54:33.221" v="287" actId="732"/>
          <ac:picMkLst>
            <pc:docMk/>
            <pc:sldMk cId="1916101383" sldId="615"/>
            <ac:picMk id="6" creationId="{FB864B61-F9AE-5566-B732-020A9C63BC8C}"/>
          </ac:picMkLst>
        </pc:picChg>
      </pc:sldChg>
      <pc:sldChg chg="delSp modSp add mod">
        <pc:chgData name="Reto Balmer" userId="b4344c53-3793-4bd1-9934-45b12c17de9c" providerId="ADAL" clId="{1BD93F72-CBC3-4377-9CE5-EA317FDB9136}" dt="2023-06-12T13:17:23.495" v="2731" actId="113"/>
        <pc:sldMkLst>
          <pc:docMk/>
          <pc:sldMk cId="827978123" sldId="637"/>
        </pc:sldMkLst>
        <pc:spChg chg="mod">
          <ac:chgData name="Reto Balmer" userId="b4344c53-3793-4bd1-9934-45b12c17de9c" providerId="ADAL" clId="{1BD93F72-CBC3-4377-9CE5-EA317FDB9136}" dt="2023-06-12T13:08:42.855" v="2449" actId="20577"/>
          <ac:spMkLst>
            <pc:docMk/>
            <pc:sldMk cId="827978123" sldId="637"/>
            <ac:spMk id="2" creationId="{B8F8F50F-8AB8-F12A-FDC7-1470246A3D7E}"/>
          </ac:spMkLst>
        </pc:spChg>
        <pc:spChg chg="mod">
          <ac:chgData name="Reto Balmer" userId="b4344c53-3793-4bd1-9934-45b12c17de9c" providerId="ADAL" clId="{1BD93F72-CBC3-4377-9CE5-EA317FDB9136}" dt="2023-06-12T13:17:23.495" v="2731" actId="113"/>
          <ac:spMkLst>
            <pc:docMk/>
            <pc:sldMk cId="827978123" sldId="637"/>
            <ac:spMk id="3" creationId="{CB2F2B90-CC17-B3E9-A89F-567809B257F1}"/>
          </ac:spMkLst>
        </pc:spChg>
        <pc:spChg chg="del">
          <ac:chgData name="Reto Balmer" userId="b4344c53-3793-4bd1-9934-45b12c17de9c" providerId="ADAL" clId="{1BD93F72-CBC3-4377-9CE5-EA317FDB9136}" dt="2023-06-12T13:10:22.364" v="2451" actId="478"/>
          <ac:spMkLst>
            <pc:docMk/>
            <pc:sldMk cId="827978123" sldId="637"/>
            <ac:spMk id="4" creationId="{89DFE0D9-6603-E656-74FC-133E7189C00E}"/>
          </ac:spMkLst>
        </pc:spChg>
      </pc:sldChg>
      <pc:sldChg chg="new del">
        <pc:chgData name="Reto Balmer" userId="b4344c53-3793-4bd1-9934-45b12c17de9c" providerId="ADAL" clId="{1BD93F72-CBC3-4377-9CE5-EA317FDB9136}" dt="2023-06-12T13:08:20.788" v="2424" actId="2696"/>
        <pc:sldMkLst>
          <pc:docMk/>
          <pc:sldMk cId="851352109" sldId="637"/>
        </pc:sldMkLst>
      </pc:sldChg>
      <pc:sldChg chg="new del">
        <pc:chgData name="Reto Balmer" userId="b4344c53-3793-4bd1-9934-45b12c17de9c" providerId="ADAL" clId="{1BD93F72-CBC3-4377-9CE5-EA317FDB9136}" dt="2023-06-12T13:08:10.394" v="2422" actId="47"/>
        <pc:sldMkLst>
          <pc:docMk/>
          <pc:sldMk cId="3019652267" sldId="637"/>
        </pc:sldMkLst>
      </pc:sldChg>
      <pc:sldChg chg="new del">
        <pc:chgData name="Reto Balmer" userId="b4344c53-3793-4bd1-9934-45b12c17de9c" providerId="ADAL" clId="{1BD93F72-CBC3-4377-9CE5-EA317FDB9136}" dt="2023-06-12T13:08:08.352" v="2421" actId="47"/>
        <pc:sldMkLst>
          <pc:docMk/>
          <pc:sldMk cId="264623205" sldId="638"/>
        </pc:sldMkLst>
      </pc:sldChg>
      <pc:sldChg chg="addSp delSp modSp new del mod">
        <pc:chgData name="Reto Balmer" userId="b4344c53-3793-4bd1-9934-45b12c17de9c" providerId="ADAL" clId="{1BD93F72-CBC3-4377-9CE5-EA317FDB9136}" dt="2023-06-14T06:49:19.403" v="2756" actId="47"/>
        <pc:sldMkLst>
          <pc:docMk/>
          <pc:sldMk cId="915463691" sldId="638"/>
        </pc:sldMkLst>
        <pc:spChg chg="del">
          <ac:chgData name="Reto Balmer" userId="b4344c53-3793-4bd1-9934-45b12c17de9c" providerId="ADAL" clId="{1BD93F72-CBC3-4377-9CE5-EA317FDB9136}" dt="2023-06-14T06:48:02.791" v="2745" actId="478"/>
          <ac:spMkLst>
            <pc:docMk/>
            <pc:sldMk cId="915463691" sldId="638"/>
            <ac:spMk id="2" creationId="{C728FE0E-6AC4-1621-D72D-1F865B24DAC3}"/>
          </ac:spMkLst>
        </pc:spChg>
        <pc:spChg chg="del">
          <ac:chgData name="Reto Balmer" userId="b4344c53-3793-4bd1-9934-45b12c17de9c" providerId="ADAL" clId="{1BD93F72-CBC3-4377-9CE5-EA317FDB9136}" dt="2023-06-14T06:47:59.847" v="2744" actId="478"/>
          <ac:spMkLst>
            <pc:docMk/>
            <pc:sldMk cId="915463691" sldId="638"/>
            <ac:spMk id="5" creationId="{5BF08442-2A57-0CC2-729A-770E4464129F}"/>
          </ac:spMkLst>
        </pc:spChg>
        <pc:spChg chg="mod">
          <ac:chgData name="Reto Balmer" userId="b4344c53-3793-4bd1-9934-45b12c17de9c" providerId="ADAL" clId="{1BD93F72-CBC3-4377-9CE5-EA317FDB9136}" dt="2023-06-14T06:47:05.763" v="2743" actId="20577"/>
          <ac:spMkLst>
            <pc:docMk/>
            <pc:sldMk cId="915463691" sldId="638"/>
            <ac:spMk id="6" creationId="{B97B4C56-ECD9-2A40-F664-28601F101E8B}"/>
          </ac:spMkLst>
        </pc:spChg>
        <pc:spChg chg="add del mod">
          <ac:chgData name="Reto Balmer" userId="b4344c53-3793-4bd1-9934-45b12c17de9c" providerId="ADAL" clId="{1BD93F72-CBC3-4377-9CE5-EA317FDB9136}" dt="2023-06-14T06:49:17.671" v="2755" actId="478"/>
          <ac:spMkLst>
            <pc:docMk/>
            <pc:sldMk cId="915463691" sldId="638"/>
            <ac:spMk id="7" creationId="{02E65178-5B5F-B067-28B1-E8562DCE3D54}"/>
          </ac:spMkLst>
        </pc:spChg>
      </pc:sldChg>
      <pc:sldChg chg="addSp modSp add mod modClrScheme chgLayout">
        <pc:chgData name="Reto Balmer" userId="b4344c53-3793-4bd1-9934-45b12c17de9c" providerId="ADAL" clId="{1BD93F72-CBC3-4377-9CE5-EA317FDB9136}" dt="2023-06-14T06:57:31.541" v="2971" actId="20577"/>
        <pc:sldMkLst>
          <pc:docMk/>
          <pc:sldMk cId="2166150032" sldId="638"/>
        </pc:sldMkLst>
        <pc:spChg chg="mod">
          <ac:chgData name="Reto Balmer" userId="b4344c53-3793-4bd1-9934-45b12c17de9c" providerId="ADAL" clId="{1BD93F72-CBC3-4377-9CE5-EA317FDB9136}" dt="2023-06-14T06:57:31.541" v="2971" actId="20577"/>
          <ac:spMkLst>
            <pc:docMk/>
            <pc:sldMk cId="2166150032" sldId="638"/>
            <ac:spMk id="2" creationId="{853AA561-618C-469C-080E-8AF1A201E9DE}"/>
          </ac:spMkLst>
        </pc:spChg>
        <pc:spChg chg="mod">
          <ac:chgData name="Reto Balmer" userId="b4344c53-3793-4bd1-9934-45b12c17de9c" providerId="ADAL" clId="{1BD93F72-CBC3-4377-9CE5-EA317FDB9136}" dt="2023-06-14T06:57:15.800" v="2963" actId="26606"/>
          <ac:spMkLst>
            <pc:docMk/>
            <pc:sldMk cId="2166150032" sldId="638"/>
            <ac:spMk id="3" creationId="{AF4A9593-B1EE-B2CA-2EB3-1BA7694ED1BE}"/>
          </ac:spMkLst>
        </pc:spChg>
        <pc:spChg chg="mod ord">
          <ac:chgData name="Reto Balmer" userId="b4344c53-3793-4bd1-9934-45b12c17de9c" providerId="ADAL" clId="{1BD93F72-CBC3-4377-9CE5-EA317FDB9136}" dt="2023-06-14T06:57:15.800" v="2963" actId="26606"/>
          <ac:spMkLst>
            <pc:docMk/>
            <pc:sldMk cId="2166150032" sldId="638"/>
            <ac:spMk id="4" creationId="{0EA62389-B1AB-2712-C164-406396AB748A}"/>
          </ac:spMkLst>
        </pc:spChg>
        <pc:picChg chg="add mod">
          <ac:chgData name="Reto Balmer" userId="b4344c53-3793-4bd1-9934-45b12c17de9c" providerId="ADAL" clId="{1BD93F72-CBC3-4377-9CE5-EA317FDB9136}" dt="2023-06-14T06:57:18.613" v="2965" actId="962"/>
          <ac:picMkLst>
            <pc:docMk/>
            <pc:sldMk cId="2166150032" sldId="638"/>
            <ac:picMk id="6" creationId="{863BC83B-2DEA-8DFF-EA66-AF138A5E1C9E}"/>
          </ac:picMkLst>
        </pc:picChg>
      </pc:sldChg>
      <pc:sldChg chg="new del">
        <pc:chgData name="Reto Balmer" userId="b4344c53-3793-4bd1-9934-45b12c17de9c" providerId="ADAL" clId="{1BD93F72-CBC3-4377-9CE5-EA317FDB9136}" dt="2023-06-14T06:49:28.278" v="2758" actId="2696"/>
        <pc:sldMkLst>
          <pc:docMk/>
          <pc:sldMk cId="2576585657" sldId="638"/>
        </pc:sldMkLst>
      </pc:sldChg>
      <pc:sldChg chg="addSp delSp modSp new mod">
        <pc:chgData name="Reto Balmer" userId="b4344c53-3793-4bd1-9934-45b12c17de9c" providerId="ADAL" clId="{1BD93F72-CBC3-4377-9CE5-EA317FDB9136}" dt="2023-06-14T07:12:07.860" v="3057" actId="1076"/>
        <pc:sldMkLst>
          <pc:docMk/>
          <pc:sldMk cId="64844097" sldId="639"/>
        </pc:sldMkLst>
        <pc:spChg chg="mod">
          <ac:chgData name="Reto Balmer" userId="b4344c53-3793-4bd1-9934-45b12c17de9c" providerId="ADAL" clId="{1BD93F72-CBC3-4377-9CE5-EA317FDB9136}" dt="2023-06-14T06:57:39.847" v="2986" actId="20577"/>
          <ac:spMkLst>
            <pc:docMk/>
            <pc:sldMk cId="64844097" sldId="639"/>
            <ac:spMk id="2" creationId="{88193357-D56C-ACC3-BA02-13CCD29E4868}"/>
          </ac:spMkLst>
        </pc:spChg>
        <pc:spChg chg="del">
          <ac:chgData name="Reto Balmer" userId="b4344c53-3793-4bd1-9934-45b12c17de9c" providerId="ADAL" clId="{1BD93F72-CBC3-4377-9CE5-EA317FDB9136}" dt="2023-06-14T07:10:32.141" v="3046" actId="478"/>
          <ac:spMkLst>
            <pc:docMk/>
            <pc:sldMk cId="64844097" sldId="639"/>
            <ac:spMk id="3" creationId="{D88A4678-7F1C-7E57-0A3D-D19C40284544}"/>
          </ac:spMkLst>
        </pc:spChg>
        <pc:spChg chg="del">
          <ac:chgData name="Reto Balmer" userId="b4344c53-3793-4bd1-9934-45b12c17de9c" providerId="ADAL" clId="{1BD93F72-CBC3-4377-9CE5-EA317FDB9136}" dt="2023-06-14T07:06:47.195" v="2987" actId="931"/>
          <ac:spMkLst>
            <pc:docMk/>
            <pc:sldMk cId="64844097" sldId="639"/>
            <ac:spMk id="4" creationId="{2B36422E-6315-090E-1781-99348DF4C9E7}"/>
          </ac:spMkLst>
        </pc:spChg>
        <pc:picChg chg="add mod modCrop">
          <ac:chgData name="Reto Balmer" userId="b4344c53-3793-4bd1-9934-45b12c17de9c" providerId="ADAL" clId="{1BD93F72-CBC3-4377-9CE5-EA317FDB9136}" dt="2023-06-14T07:12:07.860" v="3057" actId="1076"/>
          <ac:picMkLst>
            <pc:docMk/>
            <pc:sldMk cId="64844097" sldId="639"/>
            <ac:picMk id="7" creationId="{3A231917-1EDE-9F6C-28CE-32AAA80EBA89}"/>
          </ac:picMkLst>
        </pc:picChg>
      </pc:sldChg>
      <pc:sldChg chg="new del">
        <pc:chgData name="Reto Balmer" userId="b4344c53-3793-4bd1-9934-45b12c17de9c" providerId="ADAL" clId="{1BD93F72-CBC3-4377-9CE5-EA317FDB9136}" dt="2023-06-14T07:07:42.959" v="2991" actId="47"/>
        <pc:sldMkLst>
          <pc:docMk/>
          <pc:sldMk cId="1356967314" sldId="640"/>
        </pc:sldMkLst>
      </pc:sldChg>
      <pc:sldChg chg="delSp modSp new mod ord">
        <pc:chgData name="Reto Balmer" userId="b4344c53-3793-4bd1-9934-45b12c17de9c" providerId="ADAL" clId="{1BD93F72-CBC3-4377-9CE5-EA317FDB9136}" dt="2023-06-14T07:09:58.280" v="3045" actId="403"/>
        <pc:sldMkLst>
          <pc:docMk/>
          <pc:sldMk cId="1518785399" sldId="640"/>
        </pc:sldMkLst>
        <pc:spChg chg="mod">
          <ac:chgData name="Reto Balmer" userId="b4344c53-3793-4bd1-9934-45b12c17de9c" providerId="ADAL" clId="{1BD93F72-CBC3-4377-9CE5-EA317FDB9136}" dt="2023-06-14T07:07:51.208" v="3012" actId="20577"/>
          <ac:spMkLst>
            <pc:docMk/>
            <pc:sldMk cId="1518785399" sldId="640"/>
            <ac:spMk id="2" creationId="{3FFCDD4A-4349-DCB9-E483-DE55D9C7FBE0}"/>
          </ac:spMkLst>
        </pc:spChg>
        <pc:spChg chg="mod">
          <ac:chgData name="Reto Balmer" userId="b4344c53-3793-4bd1-9934-45b12c17de9c" providerId="ADAL" clId="{1BD93F72-CBC3-4377-9CE5-EA317FDB9136}" dt="2023-06-14T07:09:58.280" v="3045" actId="403"/>
          <ac:spMkLst>
            <pc:docMk/>
            <pc:sldMk cId="1518785399" sldId="640"/>
            <ac:spMk id="3" creationId="{3EC33091-6517-808A-E91F-B255F1B6A497}"/>
          </ac:spMkLst>
        </pc:spChg>
        <pc:spChg chg="del">
          <ac:chgData name="Reto Balmer" userId="b4344c53-3793-4bd1-9934-45b12c17de9c" providerId="ADAL" clId="{1BD93F72-CBC3-4377-9CE5-EA317FDB9136}" dt="2023-06-14T07:09:01.170" v="3013" actId="478"/>
          <ac:spMkLst>
            <pc:docMk/>
            <pc:sldMk cId="1518785399" sldId="640"/>
            <ac:spMk id="4" creationId="{3A5E03A4-6F9F-F0C8-2AA4-EAF8B35AB860}"/>
          </ac:spMkLst>
        </pc:spChg>
      </pc:sldChg>
      <pc:sldChg chg="addSp delSp modSp new mod modClrScheme chgLayout">
        <pc:chgData name="Reto Balmer" userId="b4344c53-3793-4bd1-9934-45b12c17de9c" providerId="ADAL" clId="{1BD93F72-CBC3-4377-9CE5-EA317FDB9136}" dt="2023-06-15T07:22:19.485" v="3559" actId="1076"/>
        <pc:sldMkLst>
          <pc:docMk/>
          <pc:sldMk cId="3313329995" sldId="641"/>
        </pc:sldMkLst>
        <pc:spChg chg="del">
          <ac:chgData name="Reto Balmer" userId="b4344c53-3793-4bd1-9934-45b12c17de9c" providerId="ADAL" clId="{1BD93F72-CBC3-4377-9CE5-EA317FDB9136}" dt="2023-06-14T07:14:23.212" v="3082" actId="478"/>
          <ac:spMkLst>
            <pc:docMk/>
            <pc:sldMk cId="3313329995" sldId="641"/>
            <ac:spMk id="2" creationId="{EC36181C-0851-98F7-FC7D-FEE2F0FB716D}"/>
          </ac:spMkLst>
        </pc:spChg>
        <pc:spChg chg="del mod ord">
          <ac:chgData name="Reto Balmer" userId="b4344c53-3793-4bd1-9934-45b12c17de9c" providerId="ADAL" clId="{1BD93F72-CBC3-4377-9CE5-EA317FDB9136}" dt="2023-06-14T07:25:40.488" v="3095" actId="478"/>
          <ac:spMkLst>
            <pc:docMk/>
            <pc:sldMk cId="3313329995" sldId="641"/>
            <ac:spMk id="3" creationId="{63A54A50-944B-3918-A398-0A9B710A41CC}"/>
          </ac:spMkLst>
        </pc:spChg>
        <pc:spChg chg="mod ord">
          <ac:chgData name="Reto Balmer" userId="b4344c53-3793-4bd1-9934-45b12c17de9c" providerId="ADAL" clId="{1BD93F72-CBC3-4377-9CE5-EA317FDB9136}" dt="2023-06-14T07:25:10.998" v="3093" actId="26606"/>
          <ac:spMkLst>
            <pc:docMk/>
            <pc:sldMk cId="3313329995" sldId="641"/>
            <ac:spMk id="4" creationId="{7FE18DED-E85B-68A7-6DB7-FF6C266AD1EB}"/>
          </ac:spMkLst>
        </pc:spChg>
        <pc:spChg chg="del">
          <ac:chgData name="Reto Balmer" userId="b4344c53-3793-4bd1-9934-45b12c17de9c" providerId="ADAL" clId="{1BD93F72-CBC3-4377-9CE5-EA317FDB9136}" dt="2023-06-14T07:22:24.786" v="3086" actId="478"/>
          <ac:spMkLst>
            <pc:docMk/>
            <pc:sldMk cId="3313329995" sldId="641"/>
            <ac:spMk id="5" creationId="{574E5B1A-474D-4D33-F787-A264559DB53F}"/>
          </ac:spMkLst>
        </pc:spChg>
        <pc:spChg chg="mod">
          <ac:chgData name="Reto Balmer" userId="b4344c53-3793-4bd1-9934-45b12c17de9c" providerId="ADAL" clId="{1BD93F72-CBC3-4377-9CE5-EA317FDB9136}" dt="2023-06-14T07:25:10.998" v="3093" actId="26606"/>
          <ac:spMkLst>
            <pc:docMk/>
            <pc:sldMk cId="3313329995" sldId="641"/>
            <ac:spMk id="6" creationId="{452528BD-8C74-FC71-79DA-B54360276194}"/>
          </ac:spMkLst>
        </pc:spChg>
        <pc:spChg chg="add del mod">
          <ac:chgData name="Reto Balmer" userId="b4344c53-3793-4bd1-9934-45b12c17de9c" providerId="ADAL" clId="{1BD93F72-CBC3-4377-9CE5-EA317FDB9136}" dt="2023-06-14T07:21:41.944" v="3085" actId="478"/>
          <ac:spMkLst>
            <pc:docMk/>
            <pc:sldMk cId="3313329995" sldId="641"/>
            <ac:spMk id="7" creationId="{65AFA212-3F1F-BB80-BC16-28B83AC63E7B}"/>
          </ac:spMkLst>
        </pc:spChg>
        <pc:spChg chg="add del mod">
          <ac:chgData name="Reto Balmer" userId="b4344c53-3793-4bd1-9934-45b12c17de9c" providerId="ADAL" clId="{1BD93F72-CBC3-4377-9CE5-EA317FDB9136}" dt="2023-06-14T07:25:08.365" v="3089"/>
          <ac:spMkLst>
            <pc:docMk/>
            <pc:sldMk cId="3313329995" sldId="641"/>
            <ac:spMk id="8" creationId="{1BCCAC8C-75A6-4610-A572-3EAAF7DBDD92}"/>
          </ac:spMkLst>
        </pc:spChg>
        <pc:spChg chg="add del mod">
          <ac:chgData name="Reto Balmer" userId="b4344c53-3793-4bd1-9934-45b12c17de9c" providerId="ADAL" clId="{1BD93F72-CBC3-4377-9CE5-EA317FDB9136}" dt="2023-06-14T07:25:35.677" v="3094" actId="22"/>
          <ac:spMkLst>
            <pc:docMk/>
            <pc:sldMk cId="3313329995" sldId="641"/>
            <ac:spMk id="15" creationId="{6BD45B9B-B230-376E-9A19-76D7C881E2EA}"/>
          </ac:spMkLst>
        </pc:spChg>
        <pc:picChg chg="add mod modCrop">
          <ac:chgData name="Reto Balmer" userId="b4344c53-3793-4bd1-9934-45b12c17de9c" providerId="ADAL" clId="{1BD93F72-CBC3-4377-9CE5-EA317FDB9136}" dt="2023-06-15T07:22:14.396" v="3557" actId="1076"/>
          <ac:picMkLst>
            <pc:docMk/>
            <pc:sldMk cId="3313329995" sldId="641"/>
            <ac:picMk id="10" creationId="{A1503FA3-DF51-51C8-0D40-F3B46983E049}"/>
          </ac:picMkLst>
        </pc:picChg>
        <pc:picChg chg="add mod ord modCrop">
          <ac:chgData name="Reto Balmer" userId="b4344c53-3793-4bd1-9934-45b12c17de9c" providerId="ADAL" clId="{1BD93F72-CBC3-4377-9CE5-EA317FDB9136}" dt="2023-06-15T07:22:19.485" v="3559" actId="1076"/>
          <ac:picMkLst>
            <pc:docMk/>
            <pc:sldMk cId="3313329995" sldId="641"/>
            <ac:picMk id="12" creationId="{C995FDAD-C1EF-FDFA-420E-044E889E000A}"/>
          </ac:picMkLst>
        </pc:picChg>
      </pc:sldChg>
      <pc:sldChg chg="addSp delSp modSp new mod modClrScheme chgLayout">
        <pc:chgData name="Reto Balmer" userId="b4344c53-3793-4bd1-9934-45b12c17de9c" providerId="ADAL" clId="{1BD93F72-CBC3-4377-9CE5-EA317FDB9136}" dt="2023-06-14T13:09:10.647" v="3121" actId="478"/>
        <pc:sldMkLst>
          <pc:docMk/>
          <pc:sldMk cId="3902882700" sldId="642"/>
        </pc:sldMkLst>
        <pc:spChg chg="del">
          <ac:chgData name="Reto Balmer" userId="b4344c53-3793-4bd1-9934-45b12c17de9c" providerId="ADAL" clId="{1BD93F72-CBC3-4377-9CE5-EA317FDB9136}" dt="2023-06-14T13:08:53.888" v="3116" actId="478"/>
          <ac:spMkLst>
            <pc:docMk/>
            <pc:sldMk cId="3902882700" sldId="642"/>
            <ac:spMk id="2" creationId="{9770D849-601D-2B05-E2F7-4ADC0CE68F2D}"/>
          </ac:spMkLst>
        </pc:spChg>
        <pc:spChg chg="del mod ord">
          <ac:chgData name="Reto Balmer" userId="b4344c53-3793-4bd1-9934-45b12c17de9c" providerId="ADAL" clId="{1BD93F72-CBC3-4377-9CE5-EA317FDB9136}" dt="2023-06-14T13:09:10.647" v="3121" actId="478"/>
          <ac:spMkLst>
            <pc:docMk/>
            <pc:sldMk cId="3902882700" sldId="642"/>
            <ac:spMk id="3" creationId="{EFDCC7FD-7C75-582E-02EA-86B574DE6955}"/>
          </ac:spMkLst>
        </pc:spChg>
        <pc:spChg chg="mod">
          <ac:chgData name="Reto Balmer" userId="b4344c53-3793-4bd1-9934-45b12c17de9c" providerId="ADAL" clId="{1BD93F72-CBC3-4377-9CE5-EA317FDB9136}" dt="2023-06-14T13:09:05.272" v="3119" actId="26606"/>
          <ac:spMkLst>
            <pc:docMk/>
            <pc:sldMk cId="3902882700" sldId="642"/>
            <ac:spMk id="4" creationId="{99A18023-4EBC-3861-FE8A-59FBF884C467}"/>
          </ac:spMkLst>
        </pc:spChg>
        <pc:spChg chg="add del">
          <ac:chgData name="Reto Balmer" userId="b4344c53-3793-4bd1-9934-45b12c17de9c" providerId="ADAL" clId="{1BD93F72-CBC3-4377-9CE5-EA317FDB9136}" dt="2023-06-14T13:08:38.075" v="3102"/>
          <ac:spMkLst>
            <pc:docMk/>
            <pc:sldMk cId="3902882700" sldId="642"/>
            <ac:spMk id="5" creationId="{803AE199-BE22-7C19-C40D-4F7D876F5EF1}"/>
          </ac:spMkLst>
        </pc:spChg>
        <pc:spChg chg="mod ord">
          <ac:chgData name="Reto Balmer" userId="b4344c53-3793-4bd1-9934-45b12c17de9c" providerId="ADAL" clId="{1BD93F72-CBC3-4377-9CE5-EA317FDB9136}" dt="2023-06-14T13:09:05.272" v="3119" actId="26606"/>
          <ac:spMkLst>
            <pc:docMk/>
            <pc:sldMk cId="3902882700" sldId="642"/>
            <ac:spMk id="6" creationId="{22ED4DB9-24B1-76EB-49EA-64F1AF7C603B}"/>
          </ac:spMkLst>
        </pc:spChg>
        <pc:spChg chg="add del mod">
          <ac:chgData name="Reto Balmer" userId="b4344c53-3793-4bd1-9934-45b12c17de9c" providerId="ADAL" clId="{1BD93F72-CBC3-4377-9CE5-EA317FDB9136}" dt="2023-06-14T13:09:08.755" v="3120" actId="478"/>
          <ac:spMkLst>
            <pc:docMk/>
            <pc:sldMk cId="3902882700" sldId="642"/>
            <ac:spMk id="15" creationId="{9F2C5042-2945-938D-2328-924602312490}"/>
          </ac:spMkLst>
        </pc:spChg>
        <pc:picChg chg="add del mod">
          <ac:chgData name="Reto Balmer" userId="b4344c53-3793-4bd1-9934-45b12c17de9c" providerId="ADAL" clId="{1BD93F72-CBC3-4377-9CE5-EA317FDB9136}" dt="2023-06-14T13:08:29.331" v="3101"/>
          <ac:picMkLst>
            <pc:docMk/>
            <pc:sldMk cId="3902882700" sldId="642"/>
            <ac:picMk id="8" creationId="{C9D980FB-3E86-02C9-29A6-EF81CF21361C}"/>
          </ac:picMkLst>
        </pc:picChg>
        <pc:picChg chg="add mod ord">
          <ac:chgData name="Reto Balmer" userId="b4344c53-3793-4bd1-9934-45b12c17de9c" providerId="ADAL" clId="{1BD93F72-CBC3-4377-9CE5-EA317FDB9136}" dt="2023-06-14T13:09:05.272" v="3119" actId="26606"/>
          <ac:picMkLst>
            <pc:docMk/>
            <pc:sldMk cId="3902882700" sldId="642"/>
            <ac:picMk id="10" creationId="{5384A4D9-7C4F-C98B-1757-DCB5435B27DC}"/>
          </ac:picMkLst>
        </pc:picChg>
      </pc:sldChg>
      <pc:sldChg chg="addSp delSp modSp new mod">
        <pc:chgData name="Reto Balmer" userId="b4344c53-3793-4bd1-9934-45b12c17de9c" providerId="ADAL" clId="{1BD93F72-CBC3-4377-9CE5-EA317FDB9136}" dt="2023-06-14T13:10:59.442" v="3130" actId="478"/>
        <pc:sldMkLst>
          <pc:docMk/>
          <pc:sldMk cId="1541795967" sldId="643"/>
        </pc:sldMkLst>
        <pc:spChg chg="del">
          <ac:chgData name="Reto Balmer" userId="b4344c53-3793-4bd1-9934-45b12c17de9c" providerId="ADAL" clId="{1BD93F72-CBC3-4377-9CE5-EA317FDB9136}" dt="2023-06-14T13:10:47.056" v="3123"/>
          <ac:spMkLst>
            <pc:docMk/>
            <pc:sldMk cId="1541795967" sldId="643"/>
            <ac:spMk id="2" creationId="{0F835DF7-1DBB-BCA8-F660-9DA679AB03B8}"/>
          </ac:spMkLst>
        </pc:spChg>
        <pc:spChg chg="del">
          <ac:chgData name="Reto Balmer" userId="b4344c53-3793-4bd1-9934-45b12c17de9c" providerId="ADAL" clId="{1BD93F72-CBC3-4377-9CE5-EA317FDB9136}" dt="2023-06-14T13:10:59.442" v="3130" actId="478"/>
          <ac:spMkLst>
            <pc:docMk/>
            <pc:sldMk cId="1541795967" sldId="643"/>
            <ac:spMk id="3" creationId="{C830F337-94DD-D2F1-C97A-5EFB5785CC01}"/>
          </ac:spMkLst>
        </pc:spChg>
        <pc:spChg chg="del">
          <ac:chgData name="Reto Balmer" userId="b4344c53-3793-4bd1-9934-45b12c17de9c" providerId="ADAL" clId="{1BD93F72-CBC3-4377-9CE5-EA317FDB9136}" dt="2023-06-14T13:10:57.580" v="3129" actId="478"/>
          <ac:spMkLst>
            <pc:docMk/>
            <pc:sldMk cId="1541795967" sldId="643"/>
            <ac:spMk id="4" creationId="{A4C6D643-BC35-92AB-B5D9-BF20FE7B9F5B}"/>
          </ac:spMkLst>
        </pc:spChg>
        <pc:spChg chg="del">
          <ac:chgData name="Reto Balmer" userId="b4344c53-3793-4bd1-9934-45b12c17de9c" providerId="ADAL" clId="{1BD93F72-CBC3-4377-9CE5-EA317FDB9136}" dt="2023-06-14T13:10:55.888" v="3128" actId="478"/>
          <ac:spMkLst>
            <pc:docMk/>
            <pc:sldMk cId="1541795967" sldId="643"/>
            <ac:spMk id="6" creationId="{6C11D688-4EBA-181D-D059-ABDD03A5D098}"/>
          </ac:spMkLst>
        </pc:spChg>
        <pc:spChg chg="add del mod">
          <ac:chgData name="Reto Balmer" userId="b4344c53-3793-4bd1-9934-45b12c17de9c" providerId="ADAL" clId="{1BD93F72-CBC3-4377-9CE5-EA317FDB9136}" dt="2023-06-14T13:10:53.670" v="3127" actId="478"/>
          <ac:spMkLst>
            <pc:docMk/>
            <pc:sldMk cId="1541795967" sldId="643"/>
            <ac:spMk id="10" creationId="{26181244-2270-3EE0-D382-3C8183D7C797}"/>
          </ac:spMkLst>
        </pc:spChg>
        <pc:picChg chg="add del mod">
          <ac:chgData name="Reto Balmer" userId="b4344c53-3793-4bd1-9934-45b12c17de9c" providerId="ADAL" clId="{1BD93F72-CBC3-4377-9CE5-EA317FDB9136}" dt="2023-06-14T13:10:53.670" v="3127" actId="478"/>
          <ac:picMkLst>
            <pc:docMk/>
            <pc:sldMk cId="1541795967" sldId="643"/>
            <ac:picMk id="8" creationId="{94BB2BF9-8AB5-6C05-ADE4-9EA3E31F3192}"/>
          </ac:picMkLst>
        </pc:picChg>
      </pc:sldChg>
      <pc:sldChg chg="modSp add del mod">
        <pc:chgData name="Reto Balmer" userId="b4344c53-3793-4bd1-9934-45b12c17de9c" providerId="ADAL" clId="{1BD93F72-CBC3-4377-9CE5-EA317FDB9136}" dt="2023-06-14T13:13:03.155" v="3165" actId="47"/>
        <pc:sldMkLst>
          <pc:docMk/>
          <pc:sldMk cId="885385784" sldId="644"/>
        </pc:sldMkLst>
        <pc:spChg chg="mod">
          <ac:chgData name="Reto Balmer" userId="b4344c53-3793-4bd1-9934-45b12c17de9c" providerId="ADAL" clId="{1BD93F72-CBC3-4377-9CE5-EA317FDB9136}" dt="2023-06-14T13:11:31.939" v="3151" actId="20577"/>
          <ac:spMkLst>
            <pc:docMk/>
            <pc:sldMk cId="885385784" sldId="644"/>
            <ac:spMk id="2" creationId="{5FBA9920-2436-0575-52D6-6D384099C50D}"/>
          </ac:spMkLst>
        </pc:spChg>
        <pc:spChg chg="mod">
          <ac:chgData name="Reto Balmer" userId="b4344c53-3793-4bd1-9934-45b12c17de9c" providerId="ADAL" clId="{1BD93F72-CBC3-4377-9CE5-EA317FDB9136}" dt="2023-06-14T13:11:40.633" v="3164" actId="20577"/>
          <ac:spMkLst>
            <pc:docMk/>
            <pc:sldMk cId="885385784" sldId="644"/>
            <ac:spMk id="3" creationId="{D4D9B0DB-C239-7BFB-9424-3539444B52EC}"/>
          </ac:spMkLst>
        </pc:spChg>
      </pc:sldChg>
      <pc:sldChg chg="new del">
        <pc:chgData name="Reto Balmer" userId="b4344c53-3793-4bd1-9934-45b12c17de9c" providerId="ADAL" clId="{1BD93F72-CBC3-4377-9CE5-EA317FDB9136}" dt="2023-06-14T13:11:15.334" v="3134" actId="47"/>
        <pc:sldMkLst>
          <pc:docMk/>
          <pc:sldMk cId="2193733815" sldId="644"/>
        </pc:sldMkLst>
      </pc:sldChg>
      <pc:sldChg chg="new del">
        <pc:chgData name="Reto Balmer" userId="b4344c53-3793-4bd1-9934-45b12c17de9c" providerId="ADAL" clId="{1BD93F72-CBC3-4377-9CE5-EA317FDB9136}" dt="2023-06-14T13:11:21.430" v="3136" actId="2696"/>
        <pc:sldMkLst>
          <pc:docMk/>
          <pc:sldMk cId="3816427137" sldId="644"/>
        </pc:sldMkLst>
      </pc:sldChg>
      <pc:sldChg chg="new del">
        <pc:chgData name="Reto Balmer" userId="b4344c53-3793-4bd1-9934-45b12c17de9c" providerId="ADAL" clId="{1BD93F72-CBC3-4377-9CE5-EA317FDB9136}" dt="2023-06-14T13:11:13.278" v="3133" actId="47"/>
        <pc:sldMkLst>
          <pc:docMk/>
          <pc:sldMk cId="233992028" sldId="645"/>
        </pc:sldMkLst>
      </pc:sldChg>
      <pc:sldChg chg="del">
        <pc:chgData name="Reto Balmer" userId="b4344c53-3793-4bd1-9934-45b12c17de9c" providerId="ADAL" clId="{1BD93F72-CBC3-4377-9CE5-EA317FDB9136}" dt="2023-06-20T07:44:15.139" v="3635" actId="47"/>
        <pc:sldMkLst>
          <pc:docMk/>
          <pc:sldMk cId="2723077107" sldId="1272"/>
        </pc:sldMkLst>
      </pc:sldChg>
      <pc:sldChg chg="del">
        <pc:chgData name="Reto Balmer" userId="b4344c53-3793-4bd1-9934-45b12c17de9c" providerId="ADAL" clId="{1BD93F72-CBC3-4377-9CE5-EA317FDB9136}" dt="2023-06-20T07:44:06.521" v="3619" actId="47"/>
        <pc:sldMkLst>
          <pc:docMk/>
          <pc:sldMk cId="4113882736" sldId="1347"/>
        </pc:sldMkLst>
      </pc:sldChg>
      <pc:sldChg chg="del">
        <pc:chgData name="Reto Balmer" userId="b4344c53-3793-4bd1-9934-45b12c17de9c" providerId="ADAL" clId="{1BD93F72-CBC3-4377-9CE5-EA317FDB9136}" dt="2023-06-20T07:44:05.741" v="3617" actId="47"/>
        <pc:sldMkLst>
          <pc:docMk/>
          <pc:sldMk cId="1286404090" sldId="1362"/>
        </pc:sldMkLst>
      </pc:sldChg>
      <pc:sldChg chg="del">
        <pc:chgData name="Reto Balmer" userId="b4344c53-3793-4bd1-9934-45b12c17de9c" providerId="ADAL" clId="{1BD93F72-CBC3-4377-9CE5-EA317FDB9136}" dt="2023-06-20T07:44:06.176" v="3618" actId="47"/>
        <pc:sldMkLst>
          <pc:docMk/>
          <pc:sldMk cId="2818549161" sldId="1363"/>
        </pc:sldMkLst>
      </pc:sldChg>
      <pc:sldChg chg="del">
        <pc:chgData name="Reto Balmer" userId="b4344c53-3793-4bd1-9934-45b12c17de9c" providerId="ADAL" clId="{1BD93F72-CBC3-4377-9CE5-EA317FDB9136}" dt="2023-06-20T07:44:07.892" v="3622" actId="47"/>
        <pc:sldMkLst>
          <pc:docMk/>
          <pc:sldMk cId="1033276043" sldId="1365"/>
        </pc:sldMkLst>
      </pc:sldChg>
      <pc:sldChg chg="del">
        <pc:chgData name="Reto Balmer" userId="b4344c53-3793-4bd1-9934-45b12c17de9c" providerId="ADAL" clId="{1BD93F72-CBC3-4377-9CE5-EA317FDB9136}" dt="2023-06-20T07:44:08.380" v="3623" actId="47"/>
        <pc:sldMkLst>
          <pc:docMk/>
          <pc:sldMk cId="2728414648" sldId="1368"/>
        </pc:sldMkLst>
      </pc:sldChg>
      <pc:sldChg chg="del">
        <pc:chgData name="Reto Balmer" userId="b4344c53-3793-4bd1-9934-45b12c17de9c" providerId="ADAL" clId="{1BD93F72-CBC3-4377-9CE5-EA317FDB9136}" dt="2023-06-20T07:44:09.630" v="3626" actId="47"/>
        <pc:sldMkLst>
          <pc:docMk/>
          <pc:sldMk cId="1243540860" sldId="1369"/>
        </pc:sldMkLst>
      </pc:sldChg>
      <pc:sldChg chg="del">
        <pc:chgData name="Reto Balmer" userId="b4344c53-3793-4bd1-9934-45b12c17de9c" providerId="ADAL" clId="{1BD93F72-CBC3-4377-9CE5-EA317FDB9136}" dt="2023-06-20T07:44:08.697" v="3624" actId="47"/>
        <pc:sldMkLst>
          <pc:docMk/>
          <pc:sldMk cId="166032179" sldId="1370"/>
        </pc:sldMkLst>
      </pc:sldChg>
      <pc:sldChg chg="del">
        <pc:chgData name="Reto Balmer" userId="b4344c53-3793-4bd1-9934-45b12c17de9c" providerId="ADAL" clId="{1BD93F72-CBC3-4377-9CE5-EA317FDB9136}" dt="2023-06-20T07:44:10.273" v="3627" actId="47"/>
        <pc:sldMkLst>
          <pc:docMk/>
          <pc:sldMk cId="1312586639" sldId="1373"/>
        </pc:sldMkLst>
      </pc:sldChg>
      <pc:sldChg chg="del">
        <pc:chgData name="Reto Balmer" userId="b4344c53-3793-4bd1-9934-45b12c17de9c" providerId="ADAL" clId="{1BD93F72-CBC3-4377-9CE5-EA317FDB9136}" dt="2023-06-20T07:44:10.839" v="3628" actId="47"/>
        <pc:sldMkLst>
          <pc:docMk/>
          <pc:sldMk cId="1866091583" sldId="1374"/>
        </pc:sldMkLst>
      </pc:sldChg>
      <pc:sldChg chg="del">
        <pc:chgData name="Reto Balmer" userId="b4344c53-3793-4bd1-9934-45b12c17de9c" providerId="ADAL" clId="{1BD93F72-CBC3-4377-9CE5-EA317FDB9136}" dt="2023-06-20T07:44:11.556" v="3630" actId="47"/>
        <pc:sldMkLst>
          <pc:docMk/>
          <pc:sldMk cId="2976411976" sldId="1375"/>
        </pc:sldMkLst>
      </pc:sldChg>
      <pc:sldChg chg="del">
        <pc:chgData name="Reto Balmer" userId="b4344c53-3793-4bd1-9934-45b12c17de9c" providerId="ADAL" clId="{1BD93F72-CBC3-4377-9CE5-EA317FDB9136}" dt="2023-06-20T07:44:11.298" v="3629" actId="47"/>
        <pc:sldMkLst>
          <pc:docMk/>
          <pc:sldMk cId="4078391459" sldId="1378"/>
        </pc:sldMkLst>
      </pc:sldChg>
      <pc:sldChg chg="del">
        <pc:chgData name="Reto Balmer" userId="b4344c53-3793-4bd1-9934-45b12c17de9c" providerId="ADAL" clId="{1BD93F72-CBC3-4377-9CE5-EA317FDB9136}" dt="2023-06-20T07:44:14.030" v="3633" actId="47"/>
        <pc:sldMkLst>
          <pc:docMk/>
          <pc:sldMk cId="1757842310" sldId="1379"/>
        </pc:sldMkLst>
      </pc:sldChg>
      <pc:sldChg chg="del">
        <pc:chgData name="Reto Balmer" userId="b4344c53-3793-4bd1-9934-45b12c17de9c" providerId="ADAL" clId="{1BD93F72-CBC3-4377-9CE5-EA317FDB9136}" dt="2023-06-20T07:44:14.750" v="3634" actId="47"/>
        <pc:sldMkLst>
          <pc:docMk/>
          <pc:sldMk cId="1661799584" sldId="1382"/>
        </pc:sldMkLst>
      </pc:sldChg>
      <pc:sldChg chg="del">
        <pc:chgData name="Reto Balmer" userId="b4344c53-3793-4bd1-9934-45b12c17de9c" providerId="ADAL" clId="{1BD93F72-CBC3-4377-9CE5-EA317FDB9136}" dt="2023-06-20T07:44:19.941" v="3642" actId="47"/>
        <pc:sldMkLst>
          <pc:docMk/>
          <pc:sldMk cId="4214108979" sldId="1384"/>
        </pc:sldMkLst>
      </pc:sldChg>
      <pc:sldChg chg="del">
        <pc:chgData name="Reto Balmer" userId="b4344c53-3793-4bd1-9934-45b12c17de9c" providerId="ADAL" clId="{1BD93F72-CBC3-4377-9CE5-EA317FDB9136}" dt="2023-06-20T07:44:17.368" v="3639" actId="47"/>
        <pc:sldMkLst>
          <pc:docMk/>
          <pc:sldMk cId="1614777547" sldId="1386"/>
        </pc:sldMkLst>
      </pc:sldChg>
      <pc:sldChg chg="del">
        <pc:chgData name="Reto Balmer" userId="b4344c53-3793-4bd1-9934-45b12c17de9c" providerId="ADAL" clId="{1BD93F72-CBC3-4377-9CE5-EA317FDB9136}" dt="2023-06-20T07:44:07.009" v="3620" actId="47"/>
        <pc:sldMkLst>
          <pc:docMk/>
          <pc:sldMk cId="2529470415" sldId="1387"/>
        </pc:sldMkLst>
      </pc:sldChg>
      <pc:sldChg chg="del">
        <pc:chgData name="Reto Balmer" userId="b4344c53-3793-4bd1-9934-45b12c17de9c" providerId="ADAL" clId="{1BD93F72-CBC3-4377-9CE5-EA317FDB9136}" dt="2023-06-20T07:44:05.258" v="3616" actId="47"/>
        <pc:sldMkLst>
          <pc:docMk/>
          <pc:sldMk cId="291166011" sldId="1388"/>
        </pc:sldMkLst>
      </pc:sldChg>
      <pc:sldChg chg="del">
        <pc:chgData name="Reto Balmer" userId="b4344c53-3793-4bd1-9934-45b12c17de9c" providerId="ADAL" clId="{1BD93F72-CBC3-4377-9CE5-EA317FDB9136}" dt="2023-06-20T07:44:21.791" v="3646" actId="47"/>
        <pc:sldMkLst>
          <pc:docMk/>
          <pc:sldMk cId="1055125109" sldId="1395"/>
        </pc:sldMkLst>
      </pc:sldChg>
      <pc:sldChg chg="del">
        <pc:chgData name="Reto Balmer" userId="b4344c53-3793-4bd1-9934-45b12c17de9c" providerId="ADAL" clId="{1BD93F72-CBC3-4377-9CE5-EA317FDB9136}" dt="2023-06-20T07:44:15.745" v="3636" actId="47"/>
        <pc:sldMkLst>
          <pc:docMk/>
          <pc:sldMk cId="3895795053" sldId="1401"/>
        </pc:sldMkLst>
      </pc:sldChg>
      <pc:sldChg chg="del">
        <pc:chgData name="Reto Balmer" userId="b4344c53-3793-4bd1-9934-45b12c17de9c" providerId="ADAL" clId="{1BD93F72-CBC3-4377-9CE5-EA317FDB9136}" dt="2023-06-20T07:44:16.338" v="3637" actId="47"/>
        <pc:sldMkLst>
          <pc:docMk/>
          <pc:sldMk cId="4280762076" sldId="1402"/>
        </pc:sldMkLst>
      </pc:sldChg>
      <pc:sldChg chg="del">
        <pc:chgData name="Reto Balmer" userId="b4344c53-3793-4bd1-9934-45b12c17de9c" providerId="ADAL" clId="{1BD93F72-CBC3-4377-9CE5-EA317FDB9136}" dt="2023-06-20T07:44:16.695" v="3638" actId="47"/>
        <pc:sldMkLst>
          <pc:docMk/>
          <pc:sldMk cId="3124111251" sldId="1403"/>
        </pc:sldMkLst>
      </pc:sldChg>
      <pc:sldChg chg="del">
        <pc:chgData name="Reto Balmer" userId="b4344c53-3793-4bd1-9934-45b12c17de9c" providerId="ADAL" clId="{1BD93F72-CBC3-4377-9CE5-EA317FDB9136}" dt="2023-06-20T07:44:18.219" v="3640" actId="47"/>
        <pc:sldMkLst>
          <pc:docMk/>
          <pc:sldMk cId="556731472" sldId="1405"/>
        </pc:sldMkLst>
      </pc:sldChg>
      <pc:sldChg chg="del">
        <pc:chgData name="Reto Balmer" userId="b4344c53-3793-4bd1-9934-45b12c17de9c" providerId="ADAL" clId="{1BD93F72-CBC3-4377-9CE5-EA317FDB9136}" dt="2023-06-20T07:44:20.852" v="3644" actId="47"/>
        <pc:sldMkLst>
          <pc:docMk/>
          <pc:sldMk cId="3230277498" sldId="1407"/>
        </pc:sldMkLst>
      </pc:sldChg>
      <pc:sldChg chg="del">
        <pc:chgData name="Reto Balmer" userId="b4344c53-3793-4bd1-9934-45b12c17de9c" providerId="ADAL" clId="{1BD93F72-CBC3-4377-9CE5-EA317FDB9136}" dt="2023-06-20T07:44:20.374" v="3643" actId="47"/>
        <pc:sldMkLst>
          <pc:docMk/>
          <pc:sldMk cId="1679057709" sldId="1408"/>
        </pc:sldMkLst>
      </pc:sldChg>
      <pc:sldChg chg="del">
        <pc:chgData name="Reto Balmer" userId="b4344c53-3793-4bd1-9934-45b12c17de9c" providerId="ADAL" clId="{1BD93F72-CBC3-4377-9CE5-EA317FDB9136}" dt="2023-06-20T07:44:21.268" v="3645" actId="47"/>
        <pc:sldMkLst>
          <pc:docMk/>
          <pc:sldMk cId="4259368414" sldId="1409"/>
        </pc:sldMkLst>
      </pc:sldChg>
      <pc:sldChg chg="del">
        <pc:chgData name="Reto Balmer" userId="b4344c53-3793-4bd1-9934-45b12c17de9c" providerId="ADAL" clId="{1BD93F72-CBC3-4377-9CE5-EA317FDB9136}" dt="2023-06-20T07:44:13.116" v="3632" actId="47"/>
        <pc:sldMkLst>
          <pc:docMk/>
          <pc:sldMk cId="2420950349" sldId="1410"/>
        </pc:sldMkLst>
      </pc:sldChg>
      <pc:sldChg chg="del">
        <pc:chgData name="Reto Balmer" userId="b4344c53-3793-4bd1-9934-45b12c17de9c" providerId="ADAL" clId="{1BD93F72-CBC3-4377-9CE5-EA317FDB9136}" dt="2023-06-20T07:44:22.513" v="3647" actId="47"/>
        <pc:sldMkLst>
          <pc:docMk/>
          <pc:sldMk cId="1809256974" sldId="1413"/>
        </pc:sldMkLst>
      </pc:sldChg>
      <pc:sldChg chg="del">
        <pc:chgData name="Reto Balmer" userId="b4344c53-3793-4bd1-9934-45b12c17de9c" providerId="ADAL" clId="{1BD93F72-CBC3-4377-9CE5-EA317FDB9136}" dt="2023-06-20T07:44:23.005" v="3648" actId="47"/>
        <pc:sldMkLst>
          <pc:docMk/>
          <pc:sldMk cId="1330313979" sldId="1414"/>
        </pc:sldMkLst>
      </pc:sldChg>
      <pc:sldChg chg="del">
        <pc:chgData name="Reto Balmer" userId="b4344c53-3793-4bd1-9934-45b12c17de9c" providerId="ADAL" clId="{1BD93F72-CBC3-4377-9CE5-EA317FDB9136}" dt="2023-06-20T07:44:23.738" v="3649" actId="47"/>
        <pc:sldMkLst>
          <pc:docMk/>
          <pc:sldMk cId="1393975820" sldId="1415"/>
        </pc:sldMkLst>
      </pc:sldChg>
      <pc:sldChg chg="del">
        <pc:chgData name="Reto Balmer" userId="b4344c53-3793-4bd1-9934-45b12c17de9c" providerId="ADAL" clId="{1BD93F72-CBC3-4377-9CE5-EA317FDB9136}" dt="2023-06-20T07:44:04.344" v="3614" actId="47"/>
        <pc:sldMkLst>
          <pc:docMk/>
          <pc:sldMk cId="3804314719" sldId="1431"/>
        </pc:sldMkLst>
      </pc:sldChg>
      <pc:sldChg chg="del">
        <pc:chgData name="Reto Balmer" userId="b4344c53-3793-4bd1-9934-45b12c17de9c" providerId="ADAL" clId="{1BD93F72-CBC3-4377-9CE5-EA317FDB9136}" dt="2023-06-20T07:44:07.356" v="3621" actId="47"/>
        <pc:sldMkLst>
          <pc:docMk/>
          <pc:sldMk cId="3159899303" sldId="1434"/>
        </pc:sldMkLst>
      </pc:sldChg>
      <pc:sldChg chg="del">
        <pc:chgData name="Reto Balmer" userId="b4344c53-3793-4bd1-9934-45b12c17de9c" providerId="ADAL" clId="{1BD93F72-CBC3-4377-9CE5-EA317FDB9136}" dt="2023-06-20T07:44:09.240" v="3625" actId="47"/>
        <pc:sldMkLst>
          <pc:docMk/>
          <pc:sldMk cId="2249215062" sldId="1438"/>
        </pc:sldMkLst>
      </pc:sldChg>
      <pc:sldChg chg="del">
        <pc:chgData name="Reto Balmer" userId="b4344c53-3793-4bd1-9934-45b12c17de9c" providerId="ADAL" clId="{1BD93F72-CBC3-4377-9CE5-EA317FDB9136}" dt="2023-06-20T07:43:59.568" v="3611" actId="47"/>
        <pc:sldMkLst>
          <pc:docMk/>
          <pc:sldMk cId="1697034745" sldId="1439"/>
        </pc:sldMkLst>
      </pc:sldChg>
      <pc:sldChg chg="del">
        <pc:chgData name="Reto Balmer" userId="b4344c53-3793-4bd1-9934-45b12c17de9c" providerId="ADAL" clId="{1BD93F72-CBC3-4377-9CE5-EA317FDB9136}" dt="2023-06-20T07:44:12.681" v="3631" actId="47"/>
        <pc:sldMkLst>
          <pc:docMk/>
          <pc:sldMk cId="575129757" sldId="1440"/>
        </pc:sldMkLst>
      </pc:sldChg>
      <pc:sldChg chg="del">
        <pc:chgData name="Reto Balmer" userId="b4344c53-3793-4bd1-9934-45b12c17de9c" providerId="ADAL" clId="{1BD93F72-CBC3-4377-9CE5-EA317FDB9136}" dt="2023-06-20T07:44:19.011" v="3641" actId="47"/>
        <pc:sldMkLst>
          <pc:docMk/>
          <pc:sldMk cId="3961495208" sldId="1441"/>
        </pc:sldMkLst>
      </pc:sldChg>
      <pc:sldChg chg="addSp delSp modSp del mod delAnim">
        <pc:chgData name="Reto Balmer" userId="b4344c53-3793-4bd1-9934-45b12c17de9c" providerId="ADAL" clId="{1BD93F72-CBC3-4377-9CE5-EA317FDB9136}" dt="2023-06-19T14:32:36.421" v="3608" actId="47"/>
        <pc:sldMkLst>
          <pc:docMk/>
          <pc:sldMk cId="32563192" sldId="1446"/>
        </pc:sldMkLst>
        <pc:spChg chg="add mod">
          <ac:chgData name="Reto Balmer" userId="b4344c53-3793-4bd1-9934-45b12c17de9c" providerId="ADAL" clId="{1BD93F72-CBC3-4377-9CE5-EA317FDB9136}" dt="2023-06-19T14:32:33.907" v="3607" actId="478"/>
          <ac:spMkLst>
            <pc:docMk/>
            <pc:sldMk cId="32563192" sldId="1446"/>
            <ac:spMk id="3" creationId="{CC2494DB-909F-BBBC-7A41-523CEE10B712}"/>
          </ac:spMkLst>
        </pc:spChg>
        <pc:picChg chg="del">
          <ac:chgData name="Reto Balmer" userId="b4344c53-3793-4bd1-9934-45b12c17de9c" providerId="ADAL" clId="{1BD93F72-CBC3-4377-9CE5-EA317FDB9136}" dt="2023-06-19T14:32:33.907" v="3607" actId="478"/>
          <ac:picMkLst>
            <pc:docMk/>
            <pc:sldMk cId="32563192" sldId="1446"/>
            <ac:picMk id="6" creationId="{4D4948BA-2FB0-8103-77C7-616E57F3AF8E}"/>
          </ac:picMkLst>
        </pc:picChg>
      </pc:sldChg>
      <pc:sldChg chg="addSp delSp modSp del mod delAnim">
        <pc:chgData name="Reto Balmer" userId="b4344c53-3793-4bd1-9934-45b12c17de9c" providerId="ADAL" clId="{1BD93F72-CBC3-4377-9CE5-EA317FDB9136}" dt="2023-06-19T14:34:22.904" v="3610" actId="47"/>
        <pc:sldMkLst>
          <pc:docMk/>
          <pc:sldMk cId="1849568918" sldId="1447"/>
        </pc:sldMkLst>
        <pc:spChg chg="add mod">
          <ac:chgData name="Reto Balmer" userId="b4344c53-3793-4bd1-9934-45b12c17de9c" providerId="ADAL" clId="{1BD93F72-CBC3-4377-9CE5-EA317FDB9136}" dt="2023-06-19T14:33:04.938" v="3609" actId="478"/>
          <ac:spMkLst>
            <pc:docMk/>
            <pc:sldMk cId="1849568918" sldId="1447"/>
            <ac:spMk id="3" creationId="{00F52EA8-9C5C-85A6-1636-EDB6E5B7AA46}"/>
          </ac:spMkLst>
        </pc:spChg>
        <pc:picChg chg="del">
          <ac:chgData name="Reto Balmer" userId="b4344c53-3793-4bd1-9934-45b12c17de9c" providerId="ADAL" clId="{1BD93F72-CBC3-4377-9CE5-EA317FDB9136}" dt="2023-06-19T14:33:04.938" v="3609" actId="478"/>
          <ac:picMkLst>
            <pc:docMk/>
            <pc:sldMk cId="1849568918" sldId="1447"/>
            <ac:picMk id="4" creationId="{2CA916E4-C469-1BE9-2EE2-3E3E299B18EF}"/>
          </ac:picMkLst>
        </pc:picChg>
      </pc:sldChg>
      <pc:sldChg chg="addSp delSp modSp new mod">
        <pc:chgData name="Reto Balmer" userId="b4344c53-3793-4bd1-9934-45b12c17de9c" providerId="ADAL" clId="{1BD93F72-CBC3-4377-9CE5-EA317FDB9136}" dt="2023-06-15T07:23:48.350" v="3576" actId="14100"/>
        <pc:sldMkLst>
          <pc:docMk/>
          <pc:sldMk cId="816547707" sldId="1456"/>
        </pc:sldMkLst>
        <pc:spChg chg="mod">
          <ac:chgData name="Reto Balmer" userId="b4344c53-3793-4bd1-9934-45b12c17de9c" providerId="ADAL" clId="{1BD93F72-CBC3-4377-9CE5-EA317FDB9136}" dt="2023-06-15T07:22:54.550" v="3574" actId="20577"/>
          <ac:spMkLst>
            <pc:docMk/>
            <pc:sldMk cId="816547707" sldId="1456"/>
            <ac:spMk id="2" creationId="{88ED741E-7AAF-8DE6-E98F-BBCF5C18AAB6}"/>
          </ac:spMkLst>
        </pc:spChg>
        <pc:spChg chg="del">
          <ac:chgData name="Reto Balmer" userId="b4344c53-3793-4bd1-9934-45b12c17de9c" providerId="ADAL" clId="{1BD93F72-CBC3-4377-9CE5-EA317FDB9136}" dt="2023-06-15T07:21:38.439" v="3553"/>
          <ac:spMkLst>
            <pc:docMk/>
            <pc:sldMk cId="816547707" sldId="1456"/>
            <ac:spMk id="3" creationId="{C51104EC-2BAF-BF87-ABD0-CC86A4471171}"/>
          </ac:spMkLst>
        </pc:spChg>
        <pc:spChg chg="del">
          <ac:chgData name="Reto Balmer" userId="b4344c53-3793-4bd1-9934-45b12c17de9c" providerId="ADAL" clId="{1BD93F72-CBC3-4377-9CE5-EA317FDB9136}" dt="2023-06-15T07:22:28.341" v="3561" actId="478"/>
          <ac:spMkLst>
            <pc:docMk/>
            <pc:sldMk cId="816547707" sldId="1456"/>
            <ac:spMk id="4" creationId="{FC294CBE-71CE-B01E-3CBC-3245CF59DABA}"/>
          </ac:spMkLst>
        </pc:spChg>
        <pc:picChg chg="add mod modCrop">
          <ac:chgData name="Reto Balmer" userId="b4344c53-3793-4bd1-9934-45b12c17de9c" providerId="ADAL" clId="{1BD93F72-CBC3-4377-9CE5-EA317FDB9136}" dt="2023-06-15T07:23:48.350" v="3576" actId="14100"/>
          <ac:picMkLst>
            <pc:docMk/>
            <pc:sldMk cId="816547707" sldId="1456"/>
            <ac:picMk id="6" creationId="{72F65543-73DC-1DC9-DD46-F34DF2504E8F}"/>
          </ac:picMkLst>
        </pc:picChg>
        <pc:picChg chg="add mod">
          <ac:chgData name="Reto Balmer" userId="b4344c53-3793-4bd1-9934-45b12c17de9c" providerId="ADAL" clId="{1BD93F72-CBC3-4377-9CE5-EA317FDB9136}" dt="2023-06-15T07:22:25.193" v="3560"/>
          <ac:picMkLst>
            <pc:docMk/>
            <pc:sldMk cId="816547707" sldId="1456"/>
            <ac:picMk id="7" creationId="{8A691BCD-A575-EFDD-FD7C-0EB9D3DFCEE6}"/>
          </ac:picMkLst>
        </pc:picChg>
      </pc:sldChg>
      <pc:sldChg chg="addSp delSp modSp new mod">
        <pc:chgData name="Reto Balmer" userId="b4344c53-3793-4bd1-9934-45b12c17de9c" providerId="ADAL" clId="{1BD93F72-CBC3-4377-9CE5-EA317FDB9136}" dt="2023-06-15T07:42:32.330" v="3606" actId="478"/>
        <pc:sldMkLst>
          <pc:docMk/>
          <pc:sldMk cId="2236483332" sldId="1457"/>
        </pc:sldMkLst>
        <pc:spChg chg="del">
          <ac:chgData name="Reto Balmer" userId="b4344c53-3793-4bd1-9934-45b12c17de9c" providerId="ADAL" clId="{1BD93F72-CBC3-4377-9CE5-EA317FDB9136}" dt="2023-06-15T07:42:32.330" v="3606" actId="478"/>
          <ac:spMkLst>
            <pc:docMk/>
            <pc:sldMk cId="2236483332" sldId="1457"/>
            <ac:spMk id="2" creationId="{48BBA02E-DA39-BEB7-ACBB-9E084159668A}"/>
          </ac:spMkLst>
        </pc:spChg>
        <pc:spChg chg="del">
          <ac:chgData name="Reto Balmer" userId="b4344c53-3793-4bd1-9934-45b12c17de9c" providerId="ADAL" clId="{1BD93F72-CBC3-4377-9CE5-EA317FDB9136}" dt="2023-06-15T07:42:06.384" v="3579" actId="22"/>
          <ac:spMkLst>
            <pc:docMk/>
            <pc:sldMk cId="2236483332" sldId="1457"/>
            <ac:spMk id="5" creationId="{EB0793C9-BB5A-EB9C-C97C-100128C272EB}"/>
          </ac:spMkLst>
        </pc:spChg>
        <pc:spChg chg="mod">
          <ac:chgData name="Reto Balmer" userId="b4344c53-3793-4bd1-9934-45b12c17de9c" providerId="ADAL" clId="{1BD93F72-CBC3-4377-9CE5-EA317FDB9136}" dt="2023-06-15T07:42:19.151" v="3605" actId="20577"/>
          <ac:spMkLst>
            <pc:docMk/>
            <pc:sldMk cId="2236483332" sldId="1457"/>
            <ac:spMk id="6" creationId="{E9A4CA64-D0F1-62D5-D8ED-37992C69C0E1}"/>
          </ac:spMkLst>
        </pc:spChg>
        <pc:picChg chg="add mod ord modCrop">
          <ac:chgData name="Reto Balmer" userId="b4344c53-3793-4bd1-9934-45b12c17de9c" providerId="ADAL" clId="{1BD93F72-CBC3-4377-9CE5-EA317FDB9136}" dt="2023-06-15T07:42:06.384" v="3579" actId="22"/>
          <ac:picMkLst>
            <pc:docMk/>
            <pc:sldMk cId="2236483332" sldId="1457"/>
            <ac:picMk id="8" creationId="{491DF97D-3710-A37A-7483-E2787F534269}"/>
          </ac:picMkLst>
        </pc:picChg>
      </pc:sldChg>
      <pc:sldMasterChg chg="del delSldLayout">
        <pc:chgData name="Reto Balmer" userId="b4344c53-3793-4bd1-9934-45b12c17de9c" providerId="ADAL" clId="{1BD93F72-CBC3-4377-9CE5-EA317FDB9136}" dt="2023-06-20T07:44:23.738" v="3649" actId="47"/>
        <pc:sldMasterMkLst>
          <pc:docMk/>
          <pc:sldMasterMk cId="3401588966" sldId="2147483699"/>
        </pc:sldMasterMkLst>
        <pc:sldLayoutChg chg="del">
          <pc:chgData name="Reto Balmer" userId="b4344c53-3793-4bd1-9934-45b12c17de9c" providerId="ADAL" clId="{1BD93F72-CBC3-4377-9CE5-EA317FDB9136}" dt="2023-06-20T07:44:23.738" v="3649" actId="47"/>
          <pc:sldLayoutMkLst>
            <pc:docMk/>
            <pc:sldMasterMk cId="3401588966" sldId="2147483699"/>
            <pc:sldLayoutMk cId="2892987176" sldId="2147483700"/>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968536363" sldId="2147483701"/>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4182593981" sldId="2147483702"/>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953172338" sldId="2147483703"/>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2278514200" sldId="2147483704"/>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208920983" sldId="2147483705"/>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495923809" sldId="2147483706"/>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138203950" sldId="2147483707"/>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434563067" sldId="2147483708"/>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1065877516" sldId="2147483709"/>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2092998731" sldId="2147483710"/>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885614318" sldId="2147483711"/>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030532019" sldId="2147483712"/>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2200461307" sldId="2147483713"/>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002217805" sldId="2147483714"/>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510636505" sldId="2147483715"/>
          </pc:sldLayoutMkLst>
        </pc:sldLayoutChg>
        <pc:sldLayoutChg chg="del">
          <pc:chgData name="Reto Balmer" userId="b4344c53-3793-4bd1-9934-45b12c17de9c" providerId="ADAL" clId="{1BD93F72-CBC3-4377-9CE5-EA317FDB9136}" dt="2023-06-20T07:44:23.738" v="3649" actId="47"/>
          <pc:sldLayoutMkLst>
            <pc:docMk/>
            <pc:sldMasterMk cId="3401588966" sldId="2147483699"/>
            <pc:sldLayoutMk cId="3772104985" sldId="2147483716"/>
          </pc:sldLayoutMkLst>
        </pc:sldLayoutChg>
      </pc:sldMasterChg>
      <pc:sldMasterChg chg="del delSldLayout">
        <pc:chgData name="Reto Balmer" userId="b4344c53-3793-4bd1-9934-45b12c17de9c" providerId="ADAL" clId="{1BD93F72-CBC3-4377-9CE5-EA317FDB9136}" dt="2023-06-20T07:44:22.513" v="3647" actId="47"/>
        <pc:sldMasterMkLst>
          <pc:docMk/>
          <pc:sldMasterMk cId="1041498851" sldId="2147483717"/>
        </pc:sldMasterMkLst>
        <pc:sldLayoutChg chg="del">
          <pc:chgData name="Reto Balmer" userId="b4344c53-3793-4bd1-9934-45b12c17de9c" providerId="ADAL" clId="{1BD93F72-CBC3-4377-9CE5-EA317FDB9136}" dt="2023-06-20T07:44:22.513" v="3647" actId="47"/>
          <pc:sldLayoutMkLst>
            <pc:docMk/>
            <pc:sldMasterMk cId="1041498851" sldId="2147483717"/>
            <pc:sldLayoutMk cId="816554043" sldId="2147483718"/>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3828403258" sldId="2147483719"/>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4099224846" sldId="2147483720"/>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1633716820" sldId="2147483721"/>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58015040" sldId="2147483722"/>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666358370" sldId="2147483723"/>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2471414320" sldId="2147483724"/>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4082748309" sldId="2147483725"/>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2739264748" sldId="2147483726"/>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813026619" sldId="2147483727"/>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773586187" sldId="2147483728"/>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3824510025" sldId="2147483729"/>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742767206" sldId="2147483730"/>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3511166651" sldId="2147483731"/>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3856023517" sldId="2147483732"/>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2163457464" sldId="2147483733"/>
          </pc:sldLayoutMkLst>
        </pc:sldLayoutChg>
        <pc:sldLayoutChg chg="del">
          <pc:chgData name="Reto Balmer" userId="b4344c53-3793-4bd1-9934-45b12c17de9c" providerId="ADAL" clId="{1BD93F72-CBC3-4377-9CE5-EA317FDB9136}" dt="2023-06-20T07:44:22.513" v="3647" actId="47"/>
          <pc:sldLayoutMkLst>
            <pc:docMk/>
            <pc:sldMasterMk cId="1041498851" sldId="2147483717"/>
            <pc:sldLayoutMk cId="460534262" sldId="2147483734"/>
          </pc:sldLayoutMkLst>
        </pc:sldLayoutChg>
        <pc:sldLayoutChg chg="del">
          <pc:chgData name="Reto Balmer" userId="b4344c53-3793-4bd1-9934-45b12c17de9c" providerId="ADAL" clId="{1BD93F72-CBC3-4377-9CE5-EA317FDB9136}" dt="2023-06-20T07:44:06.521" v="3619" actId="47"/>
          <pc:sldLayoutMkLst>
            <pc:docMk/>
            <pc:sldMasterMk cId="1041498851" sldId="2147483717"/>
            <pc:sldLayoutMk cId="2729471611" sldId="2147483735"/>
          </pc:sldLayoutMkLst>
        </pc:sldLayoutChg>
        <pc:sldLayoutChg chg="del">
          <pc:chgData name="Reto Balmer" userId="b4344c53-3793-4bd1-9934-45b12c17de9c" providerId="ADAL" clId="{1BD93F72-CBC3-4377-9CE5-EA317FDB9136}" dt="2023-06-20T07:44:15.139" v="3635" actId="47"/>
          <pc:sldLayoutMkLst>
            <pc:docMk/>
            <pc:sldMasterMk cId="1041498851" sldId="2147483717"/>
            <pc:sldLayoutMk cId="2342389062" sldId="2147483736"/>
          </pc:sldLayoutMkLst>
        </pc:sldLayoutChg>
      </pc:sldMasterChg>
    </pc:docChg>
  </pc:docChgLst>
  <pc:docChgLst>
    <pc:chgData name="Matthias Hofbauer" userId="S::matthias.hofbauer@swissunihockey.ch::d87d7552-1b7f-4552-b6c9-59a7e18fe45f" providerId="AD" clId="Web-{43C43126-8603-F479-B0FE-F732AE6BFA99}"/>
    <pc:docChg chg="modSld">
      <pc:chgData name="Matthias Hofbauer" userId="S::matthias.hofbauer@swissunihockey.ch::d87d7552-1b7f-4552-b6c9-59a7e18fe45f" providerId="AD" clId="Web-{43C43126-8603-F479-B0FE-F732AE6BFA99}" dt="2022-06-16T10:09:58.091" v="7" actId="1076"/>
      <pc:docMkLst>
        <pc:docMk/>
      </pc:docMkLst>
      <pc:sldChg chg="addSp delSp modSp mod modClrScheme chgLayout">
        <pc:chgData name="Matthias Hofbauer" userId="S::matthias.hofbauer@swissunihockey.ch::d87d7552-1b7f-4552-b6c9-59a7e18fe45f" providerId="AD" clId="Web-{43C43126-8603-F479-B0FE-F732AE6BFA99}" dt="2022-06-16T10:09:58.091" v="7" actId="1076"/>
        <pc:sldMkLst>
          <pc:docMk/>
          <pc:sldMk cId="841761404" sldId="365"/>
        </pc:sldMkLst>
        <pc:spChg chg="mod ord">
          <ac:chgData name="Matthias Hofbauer" userId="S::matthias.hofbauer@swissunihockey.ch::d87d7552-1b7f-4552-b6c9-59a7e18fe45f" providerId="AD" clId="Web-{43C43126-8603-F479-B0FE-F732AE6BFA99}" dt="2022-06-16T10:09:09.699" v="0"/>
          <ac:spMkLst>
            <pc:docMk/>
            <pc:sldMk cId="841761404" sldId="365"/>
            <ac:spMk id="2" creationId="{0E9B0E89-EAB0-D1F4-BC84-74FB2878EAF8}"/>
          </ac:spMkLst>
        </pc:spChg>
        <pc:spChg chg="add del mod ord">
          <ac:chgData name="Matthias Hofbauer" userId="S::matthias.hofbauer@swissunihockey.ch::d87d7552-1b7f-4552-b6c9-59a7e18fe45f" providerId="AD" clId="Web-{43C43126-8603-F479-B0FE-F732AE6BFA99}" dt="2022-06-16T10:09:52.325" v="6"/>
          <ac:spMkLst>
            <pc:docMk/>
            <pc:sldMk cId="841761404" sldId="365"/>
            <ac:spMk id="3" creationId="{FD57B4B6-86E3-4C9C-B6AA-B46D06143730}"/>
          </ac:spMkLst>
        </pc:spChg>
        <pc:spChg chg="mod ord">
          <ac:chgData name="Matthias Hofbauer" userId="S::matthias.hofbauer@swissunihockey.ch::d87d7552-1b7f-4552-b6c9-59a7e18fe45f" providerId="AD" clId="Web-{43C43126-8603-F479-B0FE-F732AE6BFA99}" dt="2022-06-16T10:09:09.699" v="0"/>
          <ac:spMkLst>
            <pc:docMk/>
            <pc:sldMk cId="841761404" sldId="365"/>
            <ac:spMk id="4" creationId="{C831F9A2-5FF4-406C-419A-040AE24C0363}"/>
          </ac:spMkLst>
        </pc:spChg>
        <pc:spChg chg="add del mod ord">
          <ac:chgData name="Matthias Hofbauer" userId="S::matthias.hofbauer@swissunihockey.ch::d87d7552-1b7f-4552-b6c9-59a7e18fe45f" providerId="AD" clId="Web-{43C43126-8603-F479-B0FE-F732AE6BFA99}" dt="2022-06-16T10:09:21.168" v="1"/>
          <ac:spMkLst>
            <pc:docMk/>
            <pc:sldMk cId="841761404" sldId="365"/>
            <ac:spMk id="5" creationId="{D7988FD5-0EEC-9FE8-CFED-EEAF81C79B31}"/>
          </ac:spMkLst>
        </pc:spChg>
        <pc:spChg chg="add del mod ord">
          <ac:chgData name="Matthias Hofbauer" userId="S::matthias.hofbauer@swissunihockey.ch::d87d7552-1b7f-4552-b6c9-59a7e18fe45f" providerId="AD" clId="Web-{43C43126-8603-F479-B0FE-F732AE6BFA99}" dt="2022-06-16T10:09:25.387" v="2"/>
          <ac:spMkLst>
            <pc:docMk/>
            <pc:sldMk cId="841761404" sldId="365"/>
            <ac:spMk id="6" creationId="{2C95E0C2-34EC-A22A-BFBF-2726F0732F03}"/>
          </ac:spMkLst>
        </pc:spChg>
        <pc:spChg chg="add del mod">
          <ac:chgData name="Matthias Hofbauer" userId="S::matthias.hofbauer@swissunihockey.ch::d87d7552-1b7f-4552-b6c9-59a7e18fe45f" providerId="AD" clId="Web-{43C43126-8603-F479-B0FE-F732AE6BFA99}" dt="2022-06-16T10:09:58.091" v="7" actId="1076"/>
          <ac:spMkLst>
            <pc:docMk/>
            <pc:sldMk cId="841761404" sldId="365"/>
            <ac:spMk id="11" creationId="{9B56C830-F9CB-A34B-57D9-230067EB8299}"/>
          </ac:spMkLst>
        </pc:spChg>
        <pc:picChg chg="add mod ord">
          <ac:chgData name="Matthias Hofbauer" userId="S::matthias.hofbauer@swissunihockey.ch::d87d7552-1b7f-4552-b6c9-59a7e18fe45f" providerId="AD" clId="Web-{43C43126-8603-F479-B0FE-F732AE6BFA99}" dt="2022-06-16T10:09:21.168" v="1"/>
          <ac:picMkLst>
            <pc:docMk/>
            <pc:sldMk cId="841761404" sldId="365"/>
            <ac:picMk id="7" creationId="{0C3AF46F-E75D-44BF-CCEA-0705765A0403}"/>
          </ac:picMkLst>
        </pc:picChg>
        <pc:picChg chg="add mod ord">
          <ac:chgData name="Matthias Hofbauer" userId="S::matthias.hofbauer@swissunihockey.ch::d87d7552-1b7f-4552-b6c9-59a7e18fe45f" providerId="AD" clId="Web-{43C43126-8603-F479-B0FE-F732AE6BFA99}" dt="2022-06-16T10:09:25.387" v="2"/>
          <ac:picMkLst>
            <pc:docMk/>
            <pc:sldMk cId="841761404" sldId="365"/>
            <ac:picMk id="8" creationId="{191FFE32-2A24-4C42-2D8B-F68E515645C1}"/>
          </ac:picMkLst>
        </pc:picChg>
      </pc:sldChg>
    </pc:docChg>
  </pc:docChgLst>
  <pc:docChgLst>
    <pc:chgData name="Philippe Burkhard" userId="4d0eca32-dc59-4638-bb03-ba22162a2766" providerId="ADAL" clId="{DA50DE4A-5D55-4016-82E9-CAC0CCE9AD0E}"/>
    <pc:docChg chg="undo custSel modSld">
      <pc:chgData name="Philippe Burkhard" userId="4d0eca32-dc59-4638-bb03-ba22162a2766" providerId="ADAL" clId="{DA50DE4A-5D55-4016-82E9-CAC0CCE9AD0E}" dt="2022-06-09T09:54:34.435" v="577" actId="20577"/>
      <pc:docMkLst>
        <pc:docMk/>
      </pc:docMkLst>
      <pc:sldChg chg="modSp mod">
        <pc:chgData name="Philippe Burkhard" userId="4d0eca32-dc59-4638-bb03-ba22162a2766" providerId="ADAL" clId="{DA50DE4A-5D55-4016-82E9-CAC0CCE9AD0E}" dt="2022-06-09T09:54:34.435" v="577" actId="20577"/>
        <pc:sldMkLst>
          <pc:docMk/>
          <pc:sldMk cId="3580791966" sldId="378"/>
        </pc:sldMkLst>
        <pc:spChg chg="mod">
          <ac:chgData name="Philippe Burkhard" userId="4d0eca32-dc59-4638-bb03-ba22162a2766" providerId="ADAL" clId="{DA50DE4A-5D55-4016-82E9-CAC0CCE9AD0E}" dt="2022-06-09T09:54:34.435" v="577" actId="20577"/>
          <ac:spMkLst>
            <pc:docMk/>
            <pc:sldMk cId="3580791966" sldId="378"/>
            <ac:spMk id="9" creationId="{C57A72DB-6C07-472D-8A65-D19AD89C97E3}"/>
          </ac:spMkLst>
        </pc:spChg>
      </pc:sldChg>
    </pc:docChg>
  </pc:docChgLst>
  <pc:docChgLst>
    <pc:chgData name="Lukas Schüepp" userId="85c5475e-aa02-41ab-984e-f0e6b1db5496" providerId="ADAL" clId="{D3A52849-B2DE-479C-928D-4D747EC6F20B}"/>
    <pc:docChg chg="undo custSel modSld">
      <pc:chgData name="Lukas Schüepp" userId="85c5475e-aa02-41ab-984e-f0e6b1db5496" providerId="ADAL" clId="{D3A52849-B2DE-479C-928D-4D747EC6F20B}" dt="2022-06-15T13:49:10.106" v="1159" actId="20577"/>
      <pc:docMkLst>
        <pc:docMk/>
      </pc:docMkLst>
      <pc:sldChg chg="modSp mod">
        <pc:chgData name="Lukas Schüepp" userId="85c5475e-aa02-41ab-984e-f0e6b1db5496" providerId="ADAL" clId="{D3A52849-B2DE-479C-928D-4D747EC6F20B}" dt="2022-06-15T13:49:10.106" v="1159" actId="20577"/>
        <pc:sldMkLst>
          <pc:docMk/>
          <pc:sldMk cId="849150017" sldId="368"/>
        </pc:sldMkLst>
        <pc:spChg chg="mod">
          <ac:chgData name="Lukas Schüepp" userId="85c5475e-aa02-41ab-984e-f0e6b1db5496" providerId="ADAL" clId="{D3A52849-B2DE-479C-928D-4D747EC6F20B}" dt="2022-06-15T13:49:10.106" v="1159" actId="20577"/>
          <ac:spMkLst>
            <pc:docMk/>
            <pc:sldMk cId="849150017" sldId="368"/>
            <ac:spMk id="7" creationId="{7845E175-BD30-E1B3-65BE-652FC7104817}"/>
          </ac:spMkLst>
        </pc:spChg>
      </pc:sldChg>
      <pc:sldChg chg="modSp mod modNotesTx">
        <pc:chgData name="Lukas Schüepp" userId="85c5475e-aa02-41ab-984e-f0e6b1db5496" providerId="ADAL" clId="{D3A52849-B2DE-479C-928D-4D747EC6F20B}" dt="2022-06-15T12:29:10.324" v="629" actId="20577"/>
        <pc:sldMkLst>
          <pc:docMk/>
          <pc:sldMk cId="3580791966" sldId="378"/>
        </pc:sldMkLst>
        <pc:spChg chg="mod">
          <ac:chgData name="Lukas Schüepp" userId="85c5475e-aa02-41ab-984e-f0e6b1db5496" providerId="ADAL" clId="{D3A52849-B2DE-479C-928D-4D747EC6F20B}" dt="2022-06-15T12:04:38.830" v="459" actId="20577"/>
          <ac:spMkLst>
            <pc:docMk/>
            <pc:sldMk cId="3580791966" sldId="378"/>
            <ac:spMk id="8" creationId="{EBAEA384-3809-1652-A7F2-894D3594E471}"/>
          </ac:spMkLst>
        </pc:spChg>
      </pc:sldChg>
      <pc:sldChg chg="addSp delSp modSp mod modNotesTx">
        <pc:chgData name="Lukas Schüepp" userId="85c5475e-aa02-41ab-984e-f0e6b1db5496" providerId="ADAL" clId="{D3A52849-B2DE-479C-928D-4D747EC6F20B}" dt="2022-06-15T13:43:40.931" v="1143" actId="20577"/>
        <pc:sldMkLst>
          <pc:docMk/>
          <pc:sldMk cId="2118160527" sldId="384"/>
        </pc:sldMkLst>
        <pc:spChg chg="mod">
          <ac:chgData name="Lukas Schüepp" userId="85c5475e-aa02-41ab-984e-f0e6b1db5496" providerId="ADAL" clId="{D3A52849-B2DE-479C-928D-4D747EC6F20B}" dt="2022-06-15T13:00:02.133" v="633" actId="26606"/>
          <ac:spMkLst>
            <pc:docMk/>
            <pc:sldMk cId="2118160527" sldId="384"/>
            <ac:spMk id="2" creationId="{15DAD8A9-84B3-C50D-5FDB-72BF25C56FFF}"/>
          </ac:spMkLst>
        </pc:spChg>
        <pc:spChg chg="mod">
          <ac:chgData name="Lukas Schüepp" userId="85c5475e-aa02-41ab-984e-f0e6b1db5496" providerId="ADAL" clId="{D3A52849-B2DE-479C-928D-4D747EC6F20B}" dt="2022-06-15T13:43:17.759" v="1138" actId="20577"/>
          <ac:spMkLst>
            <pc:docMk/>
            <pc:sldMk cId="2118160527" sldId="384"/>
            <ac:spMk id="3" creationId="{50D3DF9B-FB40-51F8-0C4F-2B492505165B}"/>
          </ac:spMkLst>
        </pc:spChg>
        <pc:spChg chg="add del">
          <ac:chgData name="Lukas Schüepp" userId="85c5475e-aa02-41ab-984e-f0e6b1db5496" providerId="ADAL" clId="{D3A52849-B2DE-479C-928D-4D747EC6F20B}" dt="2022-06-15T12:59:50.641" v="630" actId="931"/>
          <ac:spMkLst>
            <pc:docMk/>
            <pc:sldMk cId="2118160527" sldId="384"/>
            <ac:spMk id="4" creationId="{2EC4D604-8D85-9985-02EB-8637A054F2AC}"/>
          </ac:spMkLst>
        </pc:spChg>
        <pc:spChg chg="mod ord">
          <ac:chgData name="Lukas Schüepp" userId="85c5475e-aa02-41ab-984e-f0e6b1db5496" providerId="ADAL" clId="{D3A52849-B2DE-479C-928D-4D747EC6F20B}" dt="2022-06-15T13:00:02.133" v="633" actId="26606"/>
          <ac:spMkLst>
            <pc:docMk/>
            <pc:sldMk cId="2118160527" sldId="384"/>
            <ac:spMk id="5" creationId="{2D309653-AA2A-F6DA-6D1F-5F9512002A13}"/>
          </ac:spMkLst>
        </pc:spChg>
        <pc:picChg chg="add del mod modCrop">
          <ac:chgData name="Lukas Schüepp" userId="85c5475e-aa02-41ab-984e-f0e6b1db5496" providerId="ADAL" clId="{D3A52849-B2DE-479C-928D-4D747EC6F20B}" dt="2022-06-15T12:25:19.728" v="465" actId="478"/>
          <ac:picMkLst>
            <pc:docMk/>
            <pc:sldMk cId="2118160527" sldId="384"/>
            <ac:picMk id="6" creationId="{61CB9B34-2C52-4C60-49EF-12EE56C1F7ED}"/>
          </ac:picMkLst>
        </pc:picChg>
        <pc:picChg chg="add mod">
          <ac:chgData name="Lukas Schüepp" userId="85c5475e-aa02-41ab-984e-f0e6b1db5496" providerId="ADAL" clId="{D3A52849-B2DE-479C-928D-4D747EC6F20B}" dt="2022-06-15T13:00:02.133" v="633" actId="26606"/>
          <ac:picMkLst>
            <pc:docMk/>
            <pc:sldMk cId="2118160527" sldId="384"/>
            <ac:picMk id="8" creationId="{FDD7F935-AF75-1227-28E0-6B15E6060FBE}"/>
          </ac:picMkLst>
        </pc:picChg>
      </pc:sldChg>
      <pc:sldChg chg="modSp mod">
        <pc:chgData name="Lukas Schüepp" userId="85c5475e-aa02-41ab-984e-f0e6b1db5496" providerId="ADAL" clId="{D3A52849-B2DE-479C-928D-4D747EC6F20B}" dt="2022-06-15T13:45:06.611" v="1146" actId="20577"/>
        <pc:sldMkLst>
          <pc:docMk/>
          <pc:sldMk cId="3548369456" sldId="541"/>
        </pc:sldMkLst>
        <pc:spChg chg="mod">
          <ac:chgData name="Lukas Schüepp" userId="85c5475e-aa02-41ab-984e-f0e6b1db5496" providerId="ADAL" clId="{D3A52849-B2DE-479C-928D-4D747EC6F20B}" dt="2022-06-15T13:45:06.611" v="1146" actId="20577"/>
          <ac:spMkLst>
            <pc:docMk/>
            <pc:sldMk cId="3548369456" sldId="541"/>
            <ac:spMk id="17" creationId="{0B29201D-3E2A-AF39-0E43-3A6F50107A3B}"/>
          </ac:spMkLst>
        </pc:spChg>
      </pc:sldChg>
    </pc:docChg>
  </pc:docChgLst>
  <pc:docChgLst>
    <pc:chgData name="Pascal Haab" userId="9fa86d09-8a65-46a6-9835-343004104ddc" providerId="ADAL" clId="{B8466A82-4A27-4070-96D0-76A8765C192A}"/>
    <pc:docChg chg="undo custSel addSld delSld modSld sldOrd">
      <pc:chgData name="Pascal Haab" userId="9fa86d09-8a65-46a6-9835-343004104ddc" providerId="ADAL" clId="{B8466A82-4A27-4070-96D0-76A8765C192A}" dt="2023-06-09T13:56:10.557" v="3306" actId="962"/>
      <pc:docMkLst>
        <pc:docMk/>
      </pc:docMkLst>
      <pc:sldChg chg="delSp modSp mod">
        <pc:chgData name="Pascal Haab" userId="9fa86d09-8a65-46a6-9835-343004104ddc" providerId="ADAL" clId="{B8466A82-4A27-4070-96D0-76A8765C192A}" dt="2023-06-08T12:21:50.472" v="2595" actId="478"/>
        <pc:sldMkLst>
          <pc:docMk/>
          <pc:sldMk cId="3357047320" sldId="274"/>
        </pc:sldMkLst>
        <pc:picChg chg="del mod">
          <ac:chgData name="Pascal Haab" userId="9fa86d09-8a65-46a6-9835-343004104ddc" providerId="ADAL" clId="{B8466A82-4A27-4070-96D0-76A8765C192A}" dt="2023-06-08T12:21:50.472" v="2595" actId="478"/>
          <ac:picMkLst>
            <pc:docMk/>
            <pc:sldMk cId="3357047320" sldId="274"/>
            <ac:picMk id="2" creationId="{6AAF8183-6ECA-DB4C-7F49-E66ADEE47CD9}"/>
          </ac:picMkLst>
        </pc:picChg>
      </pc:sldChg>
      <pc:sldChg chg="add del">
        <pc:chgData name="Pascal Haab" userId="9fa86d09-8a65-46a6-9835-343004104ddc" providerId="ADAL" clId="{B8466A82-4A27-4070-96D0-76A8765C192A}" dt="2023-06-09T13:53:29.865" v="3262"/>
        <pc:sldMkLst>
          <pc:docMk/>
          <pc:sldMk cId="1032864754" sldId="299"/>
        </pc:sldMkLst>
      </pc:sldChg>
      <pc:sldChg chg="add del">
        <pc:chgData name="Pascal Haab" userId="9fa86d09-8a65-46a6-9835-343004104ddc" providerId="ADAL" clId="{B8466A82-4A27-4070-96D0-76A8765C192A}" dt="2023-06-09T13:53:29.865" v="3262"/>
        <pc:sldMkLst>
          <pc:docMk/>
          <pc:sldMk cId="3574560879" sldId="300"/>
        </pc:sldMkLst>
      </pc:sldChg>
      <pc:sldChg chg="add del">
        <pc:chgData name="Pascal Haab" userId="9fa86d09-8a65-46a6-9835-343004104ddc" providerId="ADAL" clId="{B8466A82-4A27-4070-96D0-76A8765C192A}" dt="2023-06-09T13:53:29.865" v="3262"/>
        <pc:sldMkLst>
          <pc:docMk/>
          <pc:sldMk cId="3003096246" sldId="302"/>
        </pc:sldMkLst>
      </pc:sldChg>
      <pc:sldChg chg="add del">
        <pc:chgData name="Pascal Haab" userId="9fa86d09-8a65-46a6-9835-343004104ddc" providerId="ADAL" clId="{B8466A82-4A27-4070-96D0-76A8765C192A}" dt="2023-06-08T12:25:44.960" v="2708" actId="47"/>
        <pc:sldMkLst>
          <pc:docMk/>
          <pc:sldMk cId="867758259" sldId="387"/>
        </pc:sldMkLst>
      </pc:sldChg>
      <pc:sldChg chg="modSp add mod">
        <pc:chgData name="Pascal Haab" userId="9fa86d09-8a65-46a6-9835-343004104ddc" providerId="ADAL" clId="{B8466A82-4A27-4070-96D0-76A8765C192A}" dt="2023-06-08T12:52:09.751" v="3224" actId="20577"/>
        <pc:sldMkLst>
          <pc:docMk/>
          <pc:sldMk cId="2764493848" sldId="388"/>
        </pc:sldMkLst>
        <pc:spChg chg="mod">
          <ac:chgData name="Pascal Haab" userId="9fa86d09-8a65-46a6-9835-343004104ddc" providerId="ADAL" clId="{B8466A82-4A27-4070-96D0-76A8765C192A}" dt="2023-06-08T12:52:09.751" v="3224" actId="20577"/>
          <ac:spMkLst>
            <pc:docMk/>
            <pc:sldMk cId="2764493848" sldId="388"/>
            <ac:spMk id="2" creationId="{88A45E8D-8B79-87E6-98A6-962A9358D3D4}"/>
          </ac:spMkLst>
        </pc:spChg>
      </pc:sldChg>
      <pc:sldChg chg="modSp add mod">
        <pc:chgData name="Pascal Haab" userId="9fa86d09-8a65-46a6-9835-343004104ddc" providerId="ADAL" clId="{B8466A82-4A27-4070-96D0-76A8765C192A}" dt="2023-06-08T12:42:11.675" v="2980" actId="20577"/>
        <pc:sldMkLst>
          <pc:docMk/>
          <pc:sldMk cId="1052667033" sldId="389"/>
        </pc:sldMkLst>
        <pc:spChg chg="mod">
          <ac:chgData name="Pascal Haab" userId="9fa86d09-8a65-46a6-9835-343004104ddc" providerId="ADAL" clId="{B8466A82-4A27-4070-96D0-76A8765C192A}" dt="2023-06-08T12:42:11.675" v="2980" actId="20577"/>
          <ac:spMkLst>
            <pc:docMk/>
            <pc:sldMk cId="1052667033" sldId="389"/>
            <ac:spMk id="4" creationId="{9DDF44D2-6BA8-A8CD-7D22-A3881E9E3B95}"/>
          </ac:spMkLst>
        </pc:spChg>
      </pc:sldChg>
      <pc:sldChg chg="modSp add mod modNotesTx">
        <pc:chgData name="Pascal Haab" userId="9fa86d09-8a65-46a6-9835-343004104ddc" providerId="ADAL" clId="{B8466A82-4A27-4070-96D0-76A8765C192A}" dt="2023-06-08T12:51:51.655" v="3201" actId="20577"/>
        <pc:sldMkLst>
          <pc:docMk/>
          <pc:sldMk cId="179314583" sldId="390"/>
        </pc:sldMkLst>
        <pc:spChg chg="mod">
          <ac:chgData name="Pascal Haab" userId="9fa86d09-8a65-46a6-9835-343004104ddc" providerId="ADAL" clId="{B8466A82-4A27-4070-96D0-76A8765C192A}" dt="2023-06-08T12:51:51.655" v="3201" actId="20577"/>
          <ac:spMkLst>
            <pc:docMk/>
            <pc:sldMk cId="179314583" sldId="390"/>
            <ac:spMk id="3" creationId="{3C069A9C-F2AB-E2F9-3C1B-F30CDE18B55D}"/>
          </ac:spMkLst>
        </pc:spChg>
      </pc:sldChg>
      <pc:sldChg chg="modSp add mod">
        <pc:chgData name="Pascal Haab" userId="9fa86d09-8a65-46a6-9835-343004104ddc" providerId="ADAL" clId="{B8466A82-4A27-4070-96D0-76A8765C192A}" dt="2023-06-08T12:28:23.992" v="2952" actId="20577"/>
        <pc:sldMkLst>
          <pc:docMk/>
          <pc:sldMk cId="2755517128" sldId="400"/>
        </pc:sldMkLst>
        <pc:spChg chg="mod">
          <ac:chgData name="Pascal Haab" userId="9fa86d09-8a65-46a6-9835-343004104ddc" providerId="ADAL" clId="{B8466A82-4A27-4070-96D0-76A8765C192A}" dt="2023-06-08T12:25:53.278" v="2710" actId="6549"/>
          <ac:spMkLst>
            <pc:docMk/>
            <pc:sldMk cId="2755517128" sldId="400"/>
            <ac:spMk id="6" creationId="{8A79F227-AF0E-E399-62C0-8FEE4BB9316D}"/>
          </ac:spMkLst>
        </pc:spChg>
        <pc:spChg chg="mod">
          <ac:chgData name="Pascal Haab" userId="9fa86d09-8a65-46a6-9835-343004104ddc" providerId="ADAL" clId="{B8466A82-4A27-4070-96D0-76A8765C192A}" dt="2023-06-08T12:28:23.992" v="2952" actId="20577"/>
          <ac:spMkLst>
            <pc:docMk/>
            <pc:sldMk cId="2755517128" sldId="400"/>
            <ac:spMk id="8" creationId="{77B306A8-4965-9EDD-587A-B851240C9842}"/>
          </ac:spMkLst>
        </pc:spChg>
      </pc:sldChg>
      <pc:sldChg chg="addSp delSp modSp mod modNotesTx">
        <pc:chgData name="Pascal Haab" userId="9fa86d09-8a65-46a6-9835-343004104ddc" providerId="ADAL" clId="{B8466A82-4A27-4070-96D0-76A8765C192A}" dt="2023-06-08T12:00:51.983" v="2462" actId="1076"/>
        <pc:sldMkLst>
          <pc:docMk/>
          <pc:sldMk cId="3692492420" sldId="598"/>
        </pc:sldMkLst>
        <pc:spChg chg="add del">
          <ac:chgData name="Pascal Haab" userId="9fa86d09-8a65-46a6-9835-343004104ddc" providerId="ADAL" clId="{B8466A82-4A27-4070-96D0-76A8765C192A}" dt="2023-06-08T09:19:03.240" v="116" actId="22"/>
          <ac:spMkLst>
            <pc:docMk/>
            <pc:sldMk cId="3692492420" sldId="598"/>
            <ac:spMk id="3" creationId="{9244C4D7-EBCA-B02A-2F25-1B305ED52065}"/>
          </ac:spMkLst>
        </pc:spChg>
        <pc:spChg chg="mod">
          <ac:chgData name="Pascal Haab" userId="9fa86d09-8a65-46a6-9835-343004104ddc" providerId="ADAL" clId="{B8466A82-4A27-4070-96D0-76A8765C192A}" dt="2023-06-08T09:20:28.230" v="131" actId="20577"/>
          <ac:spMkLst>
            <pc:docMk/>
            <pc:sldMk cId="3692492420" sldId="598"/>
            <ac:spMk id="6" creationId="{576521F8-DD67-AB2C-93F5-FD7EDF34FD38}"/>
          </ac:spMkLst>
        </pc:spChg>
        <pc:spChg chg="del mod">
          <ac:chgData name="Pascal Haab" userId="9fa86d09-8a65-46a6-9835-343004104ddc" providerId="ADAL" clId="{B8466A82-4A27-4070-96D0-76A8765C192A}" dt="2023-06-08T09:20:44.970" v="134" actId="478"/>
          <ac:spMkLst>
            <pc:docMk/>
            <pc:sldMk cId="3692492420" sldId="598"/>
            <ac:spMk id="20" creationId="{3B10CB18-B1D8-12DB-5293-4181BB82B68B}"/>
          </ac:spMkLst>
        </pc:spChg>
        <pc:spChg chg="mod">
          <ac:chgData name="Pascal Haab" userId="9fa86d09-8a65-46a6-9835-343004104ddc" providerId="ADAL" clId="{B8466A82-4A27-4070-96D0-76A8765C192A}" dt="2023-06-08T12:00:51.983" v="2462" actId="1076"/>
          <ac:spMkLst>
            <pc:docMk/>
            <pc:sldMk cId="3692492420" sldId="598"/>
            <ac:spMk id="21" creationId="{8637EE9E-8717-3A3D-E29A-1EB78DC91FE5}"/>
          </ac:spMkLst>
        </pc:spChg>
        <pc:picChg chg="mod">
          <ac:chgData name="Pascal Haab" userId="9fa86d09-8a65-46a6-9835-343004104ddc" providerId="ADAL" clId="{B8466A82-4A27-4070-96D0-76A8765C192A}" dt="2023-06-08T09:27:54.166" v="226" actId="1076"/>
          <ac:picMkLst>
            <pc:docMk/>
            <pc:sldMk cId="3692492420" sldId="598"/>
            <ac:picMk id="18" creationId="{CC30BFF9-BF46-DE9B-87F8-BCCBD84CC59E}"/>
          </ac:picMkLst>
        </pc:picChg>
      </pc:sldChg>
      <pc:sldChg chg="addSp delSp modSp mod modNotesTx">
        <pc:chgData name="Pascal Haab" userId="9fa86d09-8a65-46a6-9835-343004104ddc" providerId="ADAL" clId="{B8466A82-4A27-4070-96D0-76A8765C192A}" dt="2023-06-08T10:39:23.519" v="1829" actId="6549"/>
        <pc:sldMkLst>
          <pc:docMk/>
          <pc:sldMk cId="4116687698" sldId="599"/>
        </pc:sldMkLst>
        <pc:spChg chg="add del mod">
          <ac:chgData name="Pascal Haab" userId="9fa86d09-8a65-46a6-9835-343004104ddc" providerId="ADAL" clId="{B8466A82-4A27-4070-96D0-76A8765C192A}" dt="2023-06-08T09:38:14.755" v="679" actId="931"/>
          <ac:spMkLst>
            <pc:docMk/>
            <pc:sldMk cId="4116687698" sldId="599"/>
            <ac:spMk id="5" creationId="{43B499DB-DBD2-5346-11FD-CCA01E44970C}"/>
          </ac:spMkLst>
        </pc:spChg>
        <pc:spChg chg="del mod">
          <ac:chgData name="Pascal Haab" userId="9fa86d09-8a65-46a6-9835-343004104ddc" providerId="ADAL" clId="{B8466A82-4A27-4070-96D0-76A8765C192A}" dt="2023-06-08T09:31:48.575" v="408" actId="478"/>
          <ac:spMkLst>
            <pc:docMk/>
            <pc:sldMk cId="4116687698" sldId="599"/>
            <ac:spMk id="13" creationId="{95E72E28-8FE4-96B5-1397-7F5988E58384}"/>
          </ac:spMkLst>
        </pc:spChg>
        <pc:spChg chg="add del mod">
          <ac:chgData name="Pascal Haab" userId="9fa86d09-8a65-46a6-9835-343004104ddc" providerId="ADAL" clId="{B8466A82-4A27-4070-96D0-76A8765C192A}" dt="2023-06-08T09:38:38.100" v="689" actId="1036"/>
          <ac:spMkLst>
            <pc:docMk/>
            <pc:sldMk cId="4116687698" sldId="599"/>
            <ac:spMk id="14" creationId="{0C7A4C64-4FE1-D49E-8939-63E398B0628F}"/>
          </ac:spMkLst>
        </pc:spChg>
        <pc:picChg chg="add mod ord">
          <ac:chgData name="Pascal Haab" userId="9fa86d09-8a65-46a6-9835-343004104ddc" providerId="ADAL" clId="{B8466A82-4A27-4070-96D0-76A8765C192A}" dt="2023-06-08T09:38:30.450" v="683" actId="171"/>
          <ac:picMkLst>
            <pc:docMk/>
            <pc:sldMk cId="4116687698" sldId="599"/>
            <ac:picMk id="8" creationId="{B8D88D8F-E846-1DD9-E9C4-DB0EAD9DA9F6}"/>
          </ac:picMkLst>
        </pc:picChg>
        <pc:picChg chg="del">
          <ac:chgData name="Pascal Haab" userId="9fa86d09-8a65-46a6-9835-343004104ddc" providerId="ADAL" clId="{B8466A82-4A27-4070-96D0-76A8765C192A}" dt="2023-06-08T09:37:57.131" v="678" actId="478"/>
          <ac:picMkLst>
            <pc:docMk/>
            <pc:sldMk cId="4116687698" sldId="599"/>
            <ac:picMk id="12" creationId="{ADF96299-9402-8939-11B9-4E871B631992}"/>
          </ac:picMkLst>
        </pc:picChg>
      </pc:sldChg>
      <pc:sldChg chg="addSp delSp modSp mod ord">
        <pc:chgData name="Pascal Haab" userId="9fa86d09-8a65-46a6-9835-343004104ddc" providerId="ADAL" clId="{B8466A82-4A27-4070-96D0-76A8765C192A}" dt="2023-06-08T11:40:42.896" v="2406" actId="114"/>
        <pc:sldMkLst>
          <pc:docMk/>
          <pc:sldMk cId="2421299060" sldId="600"/>
        </pc:sldMkLst>
        <pc:spChg chg="add mod">
          <ac:chgData name="Pascal Haab" userId="9fa86d09-8a65-46a6-9835-343004104ddc" providerId="ADAL" clId="{B8466A82-4A27-4070-96D0-76A8765C192A}" dt="2023-06-08T11:40:42.896" v="2406" actId="114"/>
          <ac:spMkLst>
            <pc:docMk/>
            <pc:sldMk cId="2421299060" sldId="600"/>
            <ac:spMk id="3" creationId="{38679B7D-4B43-1C49-F82A-AB360F390CE3}"/>
          </ac:spMkLst>
        </pc:spChg>
        <pc:spChg chg="mod">
          <ac:chgData name="Pascal Haab" userId="9fa86d09-8a65-46a6-9835-343004104ddc" providerId="ADAL" clId="{B8466A82-4A27-4070-96D0-76A8765C192A}" dt="2023-06-08T10:33:24.665" v="1591" actId="20577"/>
          <ac:spMkLst>
            <pc:docMk/>
            <pc:sldMk cId="2421299060" sldId="600"/>
            <ac:spMk id="6" creationId="{ABD40EEC-F0F1-6E92-FD68-59F84F2021CF}"/>
          </ac:spMkLst>
        </pc:spChg>
        <pc:picChg chg="del">
          <ac:chgData name="Pascal Haab" userId="9fa86d09-8a65-46a6-9835-343004104ddc" providerId="ADAL" clId="{B8466A82-4A27-4070-96D0-76A8765C192A}" dt="2023-06-08T10:33:26.820" v="1592" actId="478"/>
          <ac:picMkLst>
            <pc:docMk/>
            <pc:sldMk cId="2421299060" sldId="600"/>
            <ac:picMk id="9" creationId="{121BFD61-C8B7-A358-5664-8A2EB3C43ADB}"/>
          </ac:picMkLst>
        </pc:picChg>
        <pc:picChg chg="mod">
          <ac:chgData name="Pascal Haab" userId="9fa86d09-8a65-46a6-9835-343004104ddc" providerId="ADAL" clId="{B8466A82-4A27-4070-96D0-76A8765C192A}" dt="2023-06-08T10:35:21.933" v="1716" actId="1076"/>
          <ac:picMkLst>
            <pc:docMk/>
            <pc:sldMk cId="2421299060" sldId="600"/>
            <ac:picMk id="10" creationId="{550BF0BB-09F4-D439-A1AB-C4B9E056F285}"/>
          </ac:picMkLst>
        </pc:picChg>
        <pc:picChg chg="mod">
          <ac:chgData name="Pascal Haab" userId="9fa86d09-8a65-46a6-9835-343004104ddc" providerId="ADAL" clId="{B8466A82-4A27-4070-96D0-76A8765C192A}" dt="2023-06-08T10:35:27.713" v="1717" actId="1076"/>
          <ac:picMkLst>
            <pc:docMk/>
            <pc:sldMk cId="2421299060" sldId="600"/>
            <ac:picMk id="11" creationId="{40ACB3F1-C423-F516-78C8-3ED449BD7F13}"/>
          </ac:picMkLst>
        </pc:picChg>
      </pc:sldChg>
      <pc:sldChg chg="delSp mod ord">
        <pc:chgData name="Pascal Haab" userId="9fa86d09-8a65-46a6-9835-343004104ddc" providerId="ADAL" clId="{B8466A82-4A27-4070-96D0-76A8765C192A}" dt="2023-06-08T10:40:23.103" v="1883" actId="478"/>
        <pc:sldMkLst>
          <pc:docMk/>
          <pc:sldMk cId="1718625128" sldId="601"/>
        </pc:sldMkLst>
        <pc:spChg chg="del">
          <ac:chgData name="Pascal Haab" userId="9fa86d09-8a65-46a6-9835-343004104ddc" providerId="ADAL" clId="{B8466A82-4A27-4070-96D0-76A8765C192A}" dt="2023-06-08T10:40:23.103" v="1883" actId="478"/>
          <ac:spMkLst>
            <pc:docMk/>
            <pc:sldMk cId="1718625128" sldId="601"/>
            <ac:spMk id="2" creationId="{75A5A800-F175-B996-F935-6B0B28DBB818}"/>
          </ac:spMkLst>
        </pc:spChg>
      </pc:sldChg>
      <pc:sldChg chg="addSp delSp modSp mod modAnim">
        <pc:chgData name="Pascal Haab" userId="9fa86d09-8a65-46a6-9835-343004104ddc" providerId="ADAL" clId="{B8466A82-4A27-4070-96D0-76A8765C192A}" dt="2023-06-08T12:16:29.653" v="2520" actId="1076"/>
        <pc:sldMkLst>
          <pc:docMk/>
          <pc:sldMk cId="3734806240" sldId="602"/>
        </pc:sldMkLst>
        <pc:spChg chg="add del mod">
          <ac:chgData name="Pascal Haab" userId="9fa86d09-8a65-46a6-9835-343004104ddc" providerId="ADAL" clId="{B8466A82-4A27-4070-96D0-76A8765C192A}" dt="2023-06-08T11:10:25.338" v="2138" actId="478"/>
          <ac:spMkLst>
            <pc:docMk/>
            <pc:sldMk cId="3734806240" sldId="602"/>
            <ac:spMk id="4" creationId="{A62E1D3E-D808-9962-7439-8553C8F35530}"/>
          </ac:spMkLst>
        </pc:spChg>
        <pc:spChg chg="add mod">
          <ac:chgData name="Pascal Haab" userId="9fa86d09-8a65-46a6-9835-343004104ddc" providerId="ADAL" clId="{B8466A82-4A27-4070-96D0-76A8765C192A}" dt="2023-06-08T11:19:56.704" v="2241" actId="1076"/>
          <ac:spMkLst>
            <pc:docMk/>
            <pc:sldMk cId="3734806240" sldId="602"/>
            <ac:spMk id="20" creationId="{47319585-DDF9-7BC6-7413-6A01D9E88E2F}"/>
          </ac:spMkLst>
        </pc:spChg>
        <pc:spChg chg="add mod">
          <ac:chgData name="Pascal Haab" userId="9fa86d09-8a65-46a6-9835-343004104ddc" providerId="ADAL" clId="{B8466A82-4A27-4070-96D0-76A8765C192A}" dt="2023-06-08T11:19:36.056" v="2236" actId="688"/>
          <ac:spMkLst>
            <pc:docMk/>
            <pc:sldMk cId="3734806240" sldId="602"/>
            <ac:spMk id="21" creationId="{DE4241E2-A73E-895C-5658-476E7FB3DCF4}"/>
          </ac:spMkLst>
        </pc:spChg>
        <pc:picChg chg="mod">
          <ac:chgData name="Pascal Haab" userId="9fa86d09-8a65-46a6-9835-343004104ddc" providerId="ADAL" clId="{B8466A82-4A27-4070-96D0-76A8765C192A}" dt="2023-06-08T12:16:29.653" v="2520" actId="1076"/>
          <ac:picMkLst>
            <pc:docMk/>
            <pc:sldMk cId="3734806240" sldId="602"/>
            <ac:picMk id="7" creationId="{27AD2B98-61F0-3512-4DF1-C5C831182E32}"/>
          </ac:picMkLst>
        </pc:picChg>
        <pc:picChg chg="add del">
          <ac:chgData name="Pascal Haab" userId="9fa86d09-8a65-46a6-9835-343004104ddc" providerId="ADAL" clId="{B8466A82-4A27-4070-96D0-76A8765C192A}" dt="2023-06-08T11:14:08" v="2140" actId="478"/>
          <ac:picMkLst>
            <pc:docMk/>
            <pc:sldMk cId="3734806240" sldId="602"/>
            <ac:picMk id="8" creationId="{0D612F42-6F4E-9910-8B39-D01D0D7F93D4}"/>
          </ac:picMkLst>
        </pc:picChg>
        <pc:picChg chg="del">
          <ac:chgData name="Pascal Haab" userId="9fa86d09-8a65-46a6-9835-343004104ddc" providerId="ADAL" clId="{B8466A82-4A27-4070-96D0-76A8765C192A}" dt="2023-06-08T11:10:21.877" v="2137" actId="478"/>
          <ac:picMkLst>
            <pc:docMk/>
            <pc:sldMk cId="3734806240" sldId="602"/>
            <ac:picMk id="9" creationId="{A8BAD125-69D3-054E-6E9C-62F026E37E21}"/>
          </ac:picMkLst>
        </pc:picChg>
        <pc:picChg chg="add del">
          <ac:chgData name="Pascal Haab" userId="9fa86d09-8a65-46a6-9835-343004104ddc" providerId="ADAL" clId="{B8466A82-4A27-4070-96D0-76A8765C192A}" dt="2023-06-08T11:14:19.624" v="2142" actId="478"/>
          <ac:picMkLst>
            <pc:docMk/>
            <pc:sldMk cId="3734806240" sldId="602"/>
            <ac:picMk id="11" creationId="{799A0BE6-E9F5-2E0E-D122-A5B1BA7557D2}"/>
          </ac:picMkLst>
        </pc:picChg>
        <pc:picChg chg="add mod ord">
          <ac:chgData name="Pascal Haab" userId="9fa86d09-8a65-46a6-9835-343004104ddc" providerId="ADAL" clId="{B8466A82-4A27-4070-96D0-76A8765C192A}" dt="2023-06-08T11:17:47.177" v="2179" actId="167"/>
          <ac:picMkLst>
            <pc:docMk/>
            <pc:sldMk cId="3734806240" sldId="602"/>
            <ac:picMk id="13" creationId="{92705111-FDC9-5519-9F1F-D4E779DDC8C2}"/>
          </ac:picMkLst>
        </pc:picChg>
        <pc:picChg chg="add mod modCrop">
          <ac:chgData name="Pascal Haab" userId="9fa86d09-8a65-46a6-9835-343004104ddc" providerId="ADAL" clId="{B8466A82-4A27-4070-96D0-76A8765C192A}" dt="2023-06-08T11:18:10.930" v="2187" actId="1076"/>
          <ac:picMkLst>
            <pc:docMk/>
            <pc:sldMk cId="3734806240" sldId="602"/>
            <ac:picMk id="15" creationId="{A99BCDF6-BAEF-F9AB-4525-8EB40F9B0223}"/>
          </ac:picMkLst>
        </pc:picChg>
        <pc:picChg chg="add mod modCrop">
          <ac:chgData name="Pascal Haab" userId="9fa86d09-8a65-46a6-9835-343004104ddc" providerId="ADAL" clId="{B8466A82-4A27-4070-96D0-76A8765C192A}" dt="2023-06-08T11:18:15.811" v="2191" actId="1076"/>
          <ac:picMkLst>
            <pc:docMk/>
            <pc:sldMk cId="3734806240" sldId="602"/>
            <ac:picMk id="16" creationId="{A6FFCC7B-76EF-9708-899C-0FAAD0FC1577}"/>
          </ac:picMkLst>
        </pc:picChg>
        <pc:picChg chg="add mod modCrop">
          <ac:chgData name="Pascal Haab" userId="9fa86d09-8a65-46a6-9835-343004104ddc" providerId="ADAL" clId="{B8466A82-4A27-4070-96D0-76A8765C192A}" dt="2023-06-08T11:18:13.607" v="2189" actId="1076"/>
          <ac:picMkLst>
            <pc:docMk/>
            <pc:sldMk cId="3734806240" sldId="602"/>
            <ac:picMk id="17" creationId="{0F73C29C-239F-4717-0A4E-062237ECEEC3}"/>
          </ac:picMkLst>
        </pc:picChg>
        <pc:picChg chg="add mod modCrop">
          <ac:chgData name="Pascal Haab" userId="9fa86d09-8a65-46a6-9835-343004104ddc" providerId="ADAL" clId="{B8466A82-4A27-4070-96D0-76A8765C192A}" dt="2023-06-08T11:18:12.469" v="2188" actId="1076"/>
          <ac:picMkLst>
            <pc:docMk/>
            <pc:sldMk cId="3734806240" sldId="602"/>
            <ac:picMk id="18" creationId="{91C453E7-8065-1673-3136-BAF8B2E18B20}"/>
          </ac:picMkLst>
        </pc:picChg>
        <pc:picChg chg="add mod modCrop">
          <ac:chgData name="Pascal Haab" userId="9fa86d09-8a65-46a6-9835-343004104ddc" providerId="ADAL" clId="{B8466A82-4A27-4070-96D0-76A8765C192A}" dt="2023-06-08T11:18:14.856" v="2190" actId="1076"/>
          <ac:picMkLst>
            <pc:docMk/>
            <pc:sldMk cId="3734806240" sldId="602"/>
            <ac:picMk id="19" creationId="{42A1636B-CB60-D840-2EC2-BECE986C2CA3}"/>
          </ac:picMkLst>
        </pc:picChg>
      </pc:sldChg>
      <pc:sldChg chg="addSp delSp modSp new mod ord modClrScheme modAnim chgLayout modNotesTx">
        <pc:chgData name="Pascal Haab" userId="9fa86d09-8a65-46a6-9835-343004104ddc" providerId="ADAL" clId="{B8466A82-4A27-4070-96D0-76A8765C192A}" dt="2023-06-08T09:18:26.311" v="114" actId="20577"/>
        <pc:sldMkLst>
          <pc:docMk/>
          <pc:sldMk cId="2737921672" sldId="616"/>
        </pc:sldMkLst>
        <pc:spChg chg="del">
          <ac:chgData name="Pascal Haab" userId="9fa86d09-8a65-46a6-9835-343004104ddc" providerId="ADAL" clId="{B8466A82-4A27-4070-96D0-76A8765C192A}" dt="2023-06-08T09:16:58.795" v="70" actId="478"/>
          <ac:spMkLst>
            <pc:docMk/>
            <pc:sldMk cId="2737921672" sldId="616"/>
            <ac:spMk id="2" creationId="{289E1373-AD63-09E7-2B3C-30D71326E826}"/>
          </ac:spMkLst>
        </pc:spChg>
        <pc:spChg chg="del mod ord">
          <ac:chgData name="Pascal Haab" userId="9fa86d09-8a65-46a6-9835-343004104ddc" providerId="ADAL" clId="{B8466A82-4A27-4070-96D0-76A8765C192A}" dt="2023-06-08T09:17:39.617" v="106" actId="478"/>
          <ac:spMkLst>
            <pc:docMk/>
            <pc:sldMk cId="2737921672" sldId="616"/>
            <ac:spMk id="3" creationId="{D93F2566-4289-14A2-F713-C7DBD1AC1EF9}"/>
          </ac:spMkLst>
        </pc:spChg>
        <pc:spChg chg="mod ord">
          <ac:chgData name="Pascal Haab" userId="9fa86d09-8a65-46a6-9835-343004104ddc" providerId="ADAL" clId="{B8466A82-4A27-4070-96D0-76A8765C192A}" dt="2023-06-08T09:17:41.772" v="107" actId="121"/>
          <ac:spMkLst>
            <pc:docMk/>
            <pc:sldMk cId="2737921672" sldId="616"/>
            <ac:spMk id="4" creationId="{D43554BE-CC07-21EF-2BEA-50605224F1B1}"/>
          </ac:spMkLst>
        </pc:spChg>
        <pc:spChg chg="del mod ord">
          <ac:chgData name="Pascal Haab" userId="9fa86d09-8a65-46a6-9835-343004104ddc" providerId="ADAL" clId="{B8466A82-4A27-4070-96D0-76A8765C192A}" dt="2023-06-08T09:17:36.454" v="105" actId="700"/>
          <ac:spMkLst>
            <pc:docMk/>
            <pc:sldMk cId="2737921672" sldId="616"/>
            <ac:spMk id="5" creationId="{191DFBC3-A759-B91A-5D6A-4307203C7176}"/>
          </ac:spMkLst>
        </pc:spChg>
        <pc:spChg chg="mod ord">
          <ac:chgData name="Pascal Haab" userId="9fa86d09-8a65-46a6-9835-343004104ddc" providerId="ADAL" clId="{B8466A82-4A27-4070-96D0-76A8765C192A}" dt="2023-06-08T09:17:36.454" v="105" actId="700"/>
          <ac:spMkLst>
            <pc:docMk/>
            <pc:sldMk cId="2737921672" sldId="616"/>
            <ac:spMk id="6" creationId="{D0529139-0899-2ED0-AD32-23FD0CCF3653}"/>
          </ac:spMkLst>
        </pc:spChg>
        <pc:spChg chg="add del mod ord">
          <ac:chgData name="Pascal Haab" userId="9fa86d09-8a65-46a6-9835-343004104ddc" providerId="ADAL" clId="{B8466A82-4A27-4070-96D0-76A8765C192A}" dt="2023-06-08T09:17:53.557" v="108"/>
          <ac:spMkLst>
            <pc:docMk/>
            <pc:sldMk cId="2737921672" sldId="616"/>
            <ac:spMk id="7" creationId="{819E1D1C-5E79-FDDA-03DF-50B5F4C98D44}"/>
          </ac:spMkLst>
        </pc:spChg>
        <pc:picChg chg="add mod">
          <ac:chgData name="Pascal Haab" userId="9fa86d09-8a65-46a6-9835-343004104ddc" providerId="ADAL" clId="{B8466A82-4A27-4070-96D0-76A8765C192A}" dt="2023-06-08T09:18:10.947" v="112" actId="1076"/>
          <ac:picMkLst>
            <pc:docMk/>
            <pc:sldMk cId="2737921672" sldId="616"/>
            <ac:picMk id="8" creationId="{90AAA5AD-2703-39DE-A17E-5DDFDCC7897F}"/>
          </ac:picMkLst>
        </pc:picChg>
      </pc:sldChg>
      <pc:sldChg chg="addSp delSp modSp new mod modClrScheme chgLayout">
        <pc:chgData name="Pascal Haab" userId="9fa86d09-8a65-46a6-9835-343004104ddc" providerId="ADAL" clId="{B8466A82-4A27-4070-96D0-76A8765C192A}" dt="2023-06-08T11:02:42.616" v="2030" actId="20577"/>
        <pc:sldMkLst>
          <pc:docMk/>
          <pc:sldMk cId="2186859181" sldId="617"/>
        </pc:sldMkLst>
        <pc:spChg chg="del">
          <ac:chgData name="Pascal Haab" userId="9fa86d09-8a65-46a6-9835-343004104ddc" providerId="ADAL" clId="{B8466A82-4A27-4070-96D0-76A8765C192A}" dt="2023-06-08T09:32:24.634" v="433" actId="478"/>
          <ac:spMkLst>
            <pc:docMk/>
            <pc:sldMk cId="2186859181" sldId="617"/>
            <ac:spMk id="2" creationId="{C5BC1030-F2E7-08D8-7AB1-ED7251BEBB78}"/>
          </ac:spMkLst>
        </pc:spChg>
        <pc:spChg chg="del mod ord">
          <ac:chgData name="Pascal Haab" userId="9fa86d09-8a65-46a6-9835-343004104ddc" providerId="ADAL" clId="{B8466A82-4A27-4070-96D0-76A8765C192A}" dt="2023-06-08T09:32:39.386" v="436" actId="478"/>
          <ac:spMkLst>
            <pc:docMk/>
            <pc:sldMk cId="2186859181" sldId="617"/>
            <ac:spMk id="3" creationId="{846C4426-A26C-5F10-8F89-4B82B41B6CDF}"/>
          </ac:spMkLst>
        </pc:spChg>
        <pc:spChg chg="mod ord">
          <ac:chgData name="Pascal Haab" userId="9fa86d09-8a65-46a6-9835-343004104ddc" providerId="ADAL" clId="{B8466A82-4A27-4070-96D0-76A8765C192A}" dt="2023-06-08T09:32:43.343" v="437" actId="121"/>
          <ac:spMkLst>
            <pc:docMk/>
            <pc:sldMk cId="2186859181" sldId="617"/>
            <ac:spMk id="4" creationId="{928B242D-4B75-EA5D-0F21-713943DB3081}"/>
          </ac:spMkLst>
        </pc:spChg>
        <pc:spChg chg="del mod ord">
          <ac:chgData name="Pascal Haab" userId="9fa86d09-8a65-46a6-9835-343004104ddc" providerId="ADAL" clId="{B8466A82-4A27-4070-96D0-76A8765C192A}" dt="2023-06-08T09:32:31.914" v="434" actId="700"/>
          <ac:spMkLst>
            <pc:docMk/>
            <pc:sldMk cId="2186859181" sldId="617"/>
            <ac:spMk id="5" creationId="{B0AE6C99-C12F-4FF4-9792-6B568E1D9915}"/>
          </ac:spMkLst>
        </pc:spChg>
        <pc:spChg chg="del mod ord">
          <ac:chgData name="Pascal Haab" userId="9fa86d09-8a65-46a6-9835-343004104ddc" providerId="ADAL" clId="{B8466A82-4A27-4070-96D0-76A8765C192A}" dt="2023-06-08T09:32:31.914" v="434" actId="700"/>
          <ac:spMkLst>
            <pc:docMk/>
            <pc:sldMk cId="2186859181" sldId="617"/>
            <ac:spMk id="6" creationId="{F8864564-4F06-BE06-B00E-4442A8928D6B}"/>
          </ac:spMkLst>
        </pc:spChg>
        <pc:spChg chg="add del mod ord">
          <ac:chgData name="Pascal Haab" userId="9fa86d09-8a65-46a6-9835-343004104ddc" providerId="ADAL" clId="{B8466A82-4A27-4070-96D0-76A8765C192A}" dt="2023-06-08T09:32:36.524" v="435" actId="700"/>
          <ac:spMkLst>
            <pc:docMk/>
            <pc:sldMk cId="2186859181" sldId="617"/>
            <ac:spMk id="7" creationId="{E3205646-444E-CF6F-4C2D-EE09BA40D52A}"/>
          </ac:spMkLst>
        </pc:spChg>
        <pc:spChg chg="add del mod ord">
          <ac:chgData name="Pascal Haab" userId="9fa86d09-8a65-46a6-9835-343004104ddc" providerId="ADAL" clId="{B8466A82-4A27-4070-96D0-76A8765C192A}" dt="2023-06-08T09:32:36.524" v="435" actId="700"/>
          <ac:spMkLst>
            <pc:docMk/>
            <pc:sldMk cId="2186859181" sldId="617"/>
            <ac:spMk id="8" creationId="{ECD7EDB9-427D-9DC4-B4B2-A1BF4686F8E3}"/>
          </ac:spMkLst>
        </pc:spChg>
        <pc:spChg chg="add del mod ord">
          <ac:chgData name="Pascal Haab" userId="9fa86d09-8a65-46a6-9835-343004104ddc" providerId="ADAL" clId="{B8466A82-4A27-4070-96D0-76A8765C192A}" dt="2023-06-08T09:32:36.524" v="435" actId="700"/>
          <ac:spMkLst>
            <pc:docMk/>
            <pc:sldMk cId="2186859181" sldId="617"/>
            <ac:spMk id="9" creationId="{6500307D-3191-E4F1-7571-DA3451FB8C57}"/>
          </ac:spMkLst>
        </pc:spChg>
        <pc:spChg chg="add del mod ord">
          <ac:chgData name="Pascal Haab" userId="9fa86d09-8a65-46a6-9835-343004104ddc" providerId="ADAL" clId="{B8466A82-4A27-4070-96D0-76A8765C192A}" dt="2023-06-08T09:32:36.524" v="435" actId="700"/>
          <ac:spMkLst>
            <pc:docMk/>
            <pc:sldMk cId="2186859181" sldId="617"/>
            <ac:spMk id="10" creationId="{E7019B4D-1EBC-0BB5-6E48-4B67F91EED6B}"/>
          </ac:spMkLst>
        </pc:spChg>
        <pc:spChg chg="add del mod ord">
          <ac:chgData name="Pascal Haab" userId="9fa86d09-8a65-46a6-9835-343004104ddc" providerId="ADAL" clId="{B8466A82-4A27-4070-96D0-76A8765C192A}" dt="2023-06-08T09:32:36.524" v="435" actId="700"/>
          <ac:spMkLst>
            <pc:docMk/>
            <pc:sldMk cId="2186859181" sldId="617"/>
            <ac:spMk id="11" creationId="{37EFA038-9964-2CD5-B3FE-FA45AFF42EB1}"/>
          </ac:spMkLst>
        </pc:spChg>
        <pc:spChg chg="add mod ord">
          <ac:chgData name="Pascal Haab" userId="9fa86d09-8a65-46a6-9835-343004104ddc" providerId="ADAL" clId="{B8466A82-4A27-4070-96D0-76A8765C192A}" dt="2023-06-08T11:00:35.384" v="1968" actId="20577"/>
          <ac:spMkLst>
            <pc:docMk/>
            <pc:sldMk cId="2186859181" sldId="617"/>
            <ac:spMk id="12" creationId="{F2D4D8D0-FFC7-3A2E-FDED-6C6162523702}"/>
          </ac:spMkLst>
        </pc:spChg>
        <pc:spChg chg="add mod ord">
          <ac:chgData name="Pascal Haab" userId="9fa86d09-8a65-46a6-9835-343004104ddc" providerId="ADAL" clId="{B8466A82-4A27-4070-96D0-76A8765C192A}" dt="2023-06-08T11:02:42.616" v="2030" actId="20577"/>
          <ac:spMkLst>
            <pc:docMk/>
            <pc:sldMk cId="2186859181" sldId="617"/>
            <ac:spMk id="13" creationId="{C955C82F-11C8-3C21-ACA7-648BB5B43C8C}"/>
          </ac:spMkLst>
        </pc:spChg>
        <pc:spChg chg="add del mod ord">
          <ac:chgData name="Pascal Haab" userId="9fa86d09-8a65-46a6-9835-343004104ddc" providerId="ADAL" clId="{B8466A82-4A27-4070-96D0-76A8765C192A}" dt="2023-06-08T09:49:18.926" v="728" actId="478"/>
          <ac:spMkLst>
            <pc:docMk/>
            <pc:sldMk cId="2186859181" sldId="617"/>
            <ac:spMk id="14" creationId="{541A338C-348C-1C55-A6EC-E9DAB9C3F585}"/>
          </ac:spMkLst>
        </pc:spChg>
        <pc:spChg chg="add del mod">
          <ac:chgData name="Pascal Haab" userId="9fa86d09-8a65-46a6-9835-343004104ddc" providerId="ADAL" clId="{B8466A82-4A27-4070-96D0-76A8765C192A}" dt="2023-06-08T09:49:31.678" v="729" actId="931"/>
          <ac:spMkLst>
            <pc:docMk/>
            <pc:sldMk cId="2186859181" sldId="617"/>
            <ac:spMk id="16" creationId="{00B0566B-4AB8-6EA3-8324-F128131FB3F1}"/>
          </ac:spMkLst>
        </pc:spChg>
        <pc:picChg chg="add mod modCrop">
          <ac:chgData name="Pascal Haab" userId="9fa86d09-8a65-46a6-9835-343004104ddc" providerId="ADAL" clId="{B8466A82-4A27-4070-96D0-76A8765C192A}" dt="2023-06-08T09:49:59.397" v="736" actId="732"/>
          <ac:picMkLst>
            <pc:docMk/>
            <pc:sldMk cId="2186859181" sldId="617"/>
            <ac:picMk id="18" creationId="{81DC15AD-5AB3-B671-CD19-790706480F4E}"/>
          </ac:picMkLst>
        </pc:picChg>
      </pc:sldChg>
      <pc:sldChg chg="modSp add del mod">
        <pc:chgData name="Pascal Haab" userId="9fa86d09-8a65-46a6-9835-343004104ddc" providerId="ADAL" clId="{B8466A82-4A27-4070-96D0-76A8765C192A}" dt="2023-06-08T11:04:32.498" v="2041" actId="47"/>
        <pc:sldMkLst>
          <pc:docMk/>
          <pc:sldMk cId="2155931122" sldId="618"/>
        </pc:sldMkLst>
        <pc:spChg chg="mod">
          <ac:chgData name="Pascal Haab" userId="9fa86d09-8a65-46a6-9835-343004104ddc" providerId="ADAL" clId="{B8466A82-4A27-4070-96D0-76A8765C192A}" dt="2023-06-08T10:39:49.889" v="1879" actId="20577"/>
          <ac:spMkLst>
            <pc:docMk/>
            <pc:sldMk cId="2155931122" sldId="618"/>
            <ac:spMk id="12" creationId="{F2D4D8D0-FFC7-3A2E-FDED-6C6162523702}"/>
          </ac:spMkLst>
        </pc:spChg>
      </pc:sldChg>
      <pc:sldChg chg="addSp delSp modSp new mod">
        <pc:chgData name="Pascal Haab" userId="9fa86d09-8a65-46a6-9835-343004104ddc" providerId="ADAL" clId="{B8466A82-4A27-4070-96D0-76A8765C192A}" dt="2023-06-08T10:33:07.251" v="1579" actId="1076"/>
        <pc:sldMkLst>
          <pc:docMk/>
          <pc:sldMk cId="2555947571" sldId="619"/>
        </pc:sldMkLst>
        <pc:spChg chg="mod">
          <ac:chgData name="Pascal Haab" userId="9fa86d09-8a65-46a6-9835-343004104ddc" providerId="ADAL" clId="{B8466A82-4A27-4070-96D0-76A8765C192A}" dt="2023-06-08T10:21:58.793" v="911" actId="20577"/>
          <ac:spMkLst>
            <pc:docMk/>
            <pc:sldMk cId="2555947571" sldId="619"/>
            <ac:spMk id="2" creationId="{169A9D9A-175C-1F1B-9FFC-3CD3F0EC5077}"/>
          </ac:spMkLst>
        </pc:spChg>
        <pc:spChg chg="del">
          <ac:chgData name="Pascal Haab" userId="9fa86d09-8a65-46a6-9835-343004104ddc" providerId="ADAL" clId="{B8466A82-4A27-4070-96D0-76A8765C192A}" dt="2023-06-08T10:22:18.295" v="916"/>
          <ac:spMkLst>
            <pc:docMk/>
            <pc:sldMk cId="2555947571" sldId="619"/>
            <ac:spMk id="3" creationId="{600A2096-D3B9-373A-3A55-A50A8064FF4D}"/>
          </ac:spMkLst>
        </pc:spChg>
        <pc:spChg chg="mod">
          <ac:chgData name="Pascal Haab" userId="9fa86d09-8a65-46a6-9835-343004104ddc" providerId="ADAL" clId="{B8466A82-4A27-4070-96D0-76A8765C192A}" dt="2023-06-08T10:32:41.970" v="1576" actId="207"/>
          <ac:spMkLst>
            <pc:docMk/>
            <pc:sldMk cId="2555947571" sldId="619"/>
            <ac:spMk id="4" creationId="{A4E7B90D-AF5F-C776-4084-8FC284C30FF7}"/>
          </ac:spMkLst>
        </pc:spChg>
        <pc:picChg chg="add mod ord modCrop">
          <ac:chgData name="Pascal Haab" userId="9fa86d09-8a65-46a6-9835-343004104ddc" providerId="ADAL" clId="{B8466A82-4A27-4070-96D0-76A8765C192A}" dt="2023-06-08T10:33:07.251" v="1579" actId="1076"/>
          <ac:picMkLst>
            <pc:docMk/>
            <pc:sldMk cId="2555947571" sldId="619"/>
            <ac:picMk id="6" creationId="{37E3C4F1-504C-C829-9141-D986E1FB9586}"/>
          </ac:picMkLst>
        </pc:picChg>
      </pc:sldChg>
      <pc:sldChg chg="addSp delSp modSp new mod">
        <pc:chgData name="Pascal Haab" userId="9fa86d09-8a65-46a6-9835-343004104ddc" providerId="ADAL" clId="{B8466A82-4A27-4070-96D0-76A8765C192A}" dt="2023-06-08T11:33:42.005" v="2291" actId="1076"/>
        <pc:sldMkLst>
          <pc:docMk/>
          <pc:sldMk cId="441663218" sldId="620"/>
        </pc:sldMkLst>
        <pc:spChg chg="mod">
          <ac:chgData name="Pascal Haab" userId="9fa86d09-8a65-46a6-9835-343004104ddc" providerId="ADAL" clId="{B8466A82-4A27-4070-96D0-76A8765C192A}" dt="2023-06-08T10:35:50.779" v="1744" actId="20577"/>
          <ac:spMkLst>
            <pc:docMk/>
            <pc:sldMk cId="441663218" sldId="620"/>
            <ac:spMk id="2" creationId="{E89B4BAB-EE39-356B-7498-02FF4FBED0B4}"/>
          </ac:spMkLst>
        </pc:spChg>
        <pc:spChg chg="del">
          <ac:chgData name="Pascal Haab" userId="9fa86d09-8a65-46a6-9835-343004104ddc" providerId="ADAL" clId="{B8466A82-4A27-4070-96D0-76A8765C192A}" dt="2023-06-08T10:35:57.114" v="1745"/>
          <ac:spMkLst>
            <pc:docMk/>
            <pc:sldMk cId="441663218" sldId="620"/>
            <ac:spMk id="3" creationId="{E62C306F-C156-B4EF-DA98-1ADA1E05E8E3}"/>
          </ac:spMkLst>
        </pc:spChg>
        <pc:spChg chg="del">
          <ac:chgData name="Pascal Haab" userId="9fa86d09-8a65-46a6-9835-343004104ddc" providerId="ADAL" clId="{B8466A82-4A27-4070-96D0-76A8765C192A}" dt="2023-06-08T10:36:04.244" v="1746"/>
          <ac:spMkLst>
            <pc:docMk/>
            <pc:sldMk cId="441663218" sldId="620"/>
            <ac:spMk id="4" creationId="{BC335039-FFB2-1B25-E608-C0858CE8E725}"/>
          </ac:spMkLst>
        </pc:spChg>
        <pc:picChg chg="add mod modCrop">
          <ac:chgData name="Pascal Haab" userId="9fa86d09-8a65-46a6-9835-343004104ddc" providerId="ADAL" clId="{B8466A82-4A27-4070-96D0-76A8765C192A}" dt="2023-06-08T11:33:26.171" v="2288" actId="1076"/>
          <ac:picMkLst>
            <pc:docMk/>
            <pc:sldMk cId="441663218" sldId="620"/>
            <ac:picMk id="6" creationId="{9A774284-572A-677A-051D-7DC89084A2F4}"/>
          </ac:picMkLst>
        </pc:picChg>
        <pc:picChg chg="add mod modCrop">
          <ac:chgData name="Pascal Haab" userId="9fa86d09-8a65-46a6-9835-343004104ddc" providerId="ADAL" clId="{B8466A82-4A27-4070-96D0-76A8765C192A}" dt="2023-06-08T11:33:42.005" v="2291" actId="1076"/>
          <ac:picMkLst>
            <pc:docMk/>
            <pc:sldMk cId="441663218" sldId="620"/>
            <ac:picMk id="7" creationId="{90358390-C78F-03FB-1449-37C78E436FAE}"/>
          </ac:picMkLst>
        </pc:picChg>
      </pc:sldChg>
      <pc:sldChg chg="addSp delSp modSp new mod delAnim modAnim">
        <pc:chgData name="Pascal Haab" userId="9fa86d09-8a65-46a6-9835-343004104ddc" providerId="ADAL" clId="{B8466A82-4A27-4070-96D0-76A8765C192A}" dt="2023-06-08T12:15:27.242" v="2518" actId="1076"/>
        <pc:sldMkLst>
          <pc:docMk/>
          <pc:sldMk cId="304701302" sldId="621"/>
        </pc:sldMkLst>
        <pc:spChg chg="mod">
          <ac:chgData name="Pascal Haab" userId="9fa86d09-8a65-46a6-9835-343004104ddc" providerId="ADAL" clId="{B8466A82-4A27-4070-96D0-76A8765C192A}" dt="2023-06-08T10:42:37.912" v="1907" actId="20577"/>
          <ac:spMkLst>
            <pc:docMk/>
            <pc:sldMk cId="304701302" sldId="621"/>
            <ac:spMk id="2" creationId="{C9054F42-F670-E8C8-65A1-2AF48B332D28}"/>
          </ac:spMkLst>
        </pc:spChg>
        <pc:spChg chg="del">
          <ac:chgData name="Pascal Haab" userId="9fa86d09-8a65-46a6-9835-343004104ddc" providerId="ADAL" clId="{B8466A82-4A27-4070-96D0-76A8765C192A}" dt="2023-06-08T10:42:29.472" v="1886"/>
          <ac:spMkLst>
            <pc:docMk/>
            <pc:sldMk cId="304701302" sldId="621"/>
            <ac:spMk id="3" creationId="{47F9769E-82CE-CBC1-4327-7ACC858B6A21}"/>
          </ac:spMkLst>
        </pc:spChg>
        <pc:spChg chg="del">
          <ac:chgData name="Pascal Haab" userId="9fa86d09-8a65-46a6-9835-343004104ddc" providerId="ADAL" clId="{B8466A82-4A27-4070-96D0-76A8765C192A}" dt="2023-06-08T10:41:42.802" v="1884" actId="22"/>
          <ac:spMkLst>
            <pc:docMk/>
            <pc:sldMk cId="304701302" sldId="621"/>
            <ac:spMk id="4" creationId="{76B8FA8B-55B2-48C4-56C0-105B40CF5DB4}"/>
          </ac:spMkLst>
        </pc:spChg>
        <pc:spChg chg="add del mod">
          <ac:chgData name="Pascal Haab" userId="9fa86d09-8a65-46a6-9835-343004104ddc" providerId="ADAL" clId="{B8466A82-4A27-4070-96D0-76A8765C192A}" dt="2023-06-08T11:49:34.322" v="2443" actId="478"/>
          <ac:spMkLst>
            <pc:docMk/>
            <pc:sldMk cId="304701302" sldId="621"/>
            <ac:spMk id="13" creationId="{EADBC654-0BD1-4D82-B309-FB5AF205757E}"/>
          </ac:spMkLst>
        </pc:spChg>
        <pc:picChg chg="add mod ord modCrop">
          <ac:chgData name="Pascal Haab" userId="9fa86d09-8a65-46a6-9835-343004104ddc" providerId="ADAL" clId="{B8466A82-4A27-4070-96D0-76A8765C192A}" dt="2023-06-08T12:15:27.242" v="2518" actId="1076"/>
          <ac:picMkLst>
            <pc:docMk/>
            <pc:sldMk cId="304701302" sldId="621"/>
            <ac:picMk id="7" creationId="{E6A17A5B-C86E-689B-A940-46A278FA3FBB}"/>
          </ac:picMkLst>
        </pc:picChg>
        <pc:picChg chg="add del mod ord">
          <ac:chgData name="Pascal Haab" userId="9fa86d09-8a65-46a6-9835-343004104ddc" providerId="ADAL" clId="{B8466A82-4A27-4070-96D0-76A8765C192A}" dt="2023-06-08T11:49:30.017" v="2442" actId="478"/>
          <ac:picMkLst>
            <pc:docMk/>
            <pc:sldMk cId="304701302" sldId="621"/>
            <ac:picMk id="9" creationId="{69C6E049-4935-D531-F8B5-FE5CE48A1A17}"/>
          </ac:picMkLst>
        </pc:picChg>
        <pc:picChg chg="add del mod">
          <ac:chgData name="Pascal Haab" userId="9fa86d09-8a65-46a6-9835-343004104ddc" providerId="ADAL" clId="{B8466A82-4A27-4070-96D0-76A8765C192A}" dt="2023-06-08T11:49:35.229" v="2444" actId="478"/>
          <ac:picMkLst>
            <pc:docMk/>
            <pc:sldMk cId="304701302" sldId="621"/>
            <ac:picMk id="11" creationId="{F095ACA6-67ED-43FD-E31E-7E6F0CFA42EF}"/>
          </ac:picMkLst>
        </pc:picChg>
        <pc:picChg chg="add mod">
          <ac:chgData name="Pascal Haab" userId="9fa86d09-8a65-46a6-9835-343004104ddc" providerId="ADAL" clId="{B8466A82-4A27-4070-96D0-76A8765C192A}" dt="2023-06-08T12:15:25.172" v="2517" actId="1076"/>
          <ac:picMkLst>
            <pc:docMk/>
            <pc:sldMk cId="304701302" sldId="621"/>
            <ac:picMk id="14" creationId="{591569F3-95C5-8BF3-AD37-E792F8AF7E1D}"/>
          </ac:picMkLst>
        </pc:picChg>
      </pc:sldChg>
      <pc:sldChg chg="addSp delSp modSp new mod ord">
        <pc:chgData name="Pascal Haab" userId="9fa86d09-8a65-46a6-9835-343004104ddc" providerId="ADAL" clId="{B8466A82-4A27-4070-96D0-76A8765C192A}" dt="2023-06-08T11:04:14.038" v="2040" actId="1076"/>
        <pc:sldMkLst>
          <pc:docMk/>
          <pc:sldMk cId="2312510311" sldId="622"/>
        </pc:sldMkLst>
        <pc:spChg chg="mod">
          <ac:chgData name="Pascal Haab" userId="9fa86d09-8a65-46a6-9835-343004104ddc" providerId="ADAL" clId="{B8466A82-4A27-4070-96D0-76A8765C192A}" dt="2023-06-08T10:59:43.421" v="1952" actId="20577"/>
          <ac:spMkLst>
            <pc:docMk/>
            <pc:sldMk cId="2312510311" sldId="622"/>
            <ac:spMk id="2" creationId="{D19D11B1-F25E-4E3D-8938-7499B2997140}"/>
          </ac:spMkLst>
        </pc:spChg>
        <pc:spChg chg="del">
          <ac:chgData name="Pascal Haab" userId="9fa86d09-8a65-46a6-9835-343004104ddc" providerId="ADAL" clId="{B8466A82-4A27-4070-96D0-76A8765C192A}" dt="2023-06-08T10:53:09.110" v="1921"/>
          <ac:spMkLst>
            <pc:docMk/>
            <pc:sldMk cId="2312510311" sldId="622"/>
            <ac:spMk id="3" creationId="{D68CA6DB-ADD5-C8EF-43D8-93EBE8A3AB1D}"/>
          </ac:spMkLst>
        </pc:spChg>
        <pc:spChg chg="mod">
          <ac:chgData name="Pascal Haab" userId="9fa86d09-8a65-46a6-9835-343004104ddc" providerId="ADAL" clId="{B8466A82-4A27-4070-96D0-76A8765C192A}" dt="2023-06-08T10:44:41.061" v="1920" actId="12"/>
          <ac:spMkLst>
            <pc:docMk/>
            <pc:sldMk cId="2312510311" sldId="622"/>
            <ac:spMk id="4" creationId="{82E004C6-5B24-3268-8D8A-7C17CC6354A8}"/>
          </ac:spMkLst>
        </pc:spChg>
        <pc:spChg chg="add del mod">
          <ac:chgData name="Pascal Haab" userId="9fa86d09-8a65-46a6-9835-343004104ddc" providerId="ADAL" clId="{B8466A82-4A27-4070-96D0-76A8765C192A}" dt="2023-06-08T11:03:38.490" v="2032"/>
          <ac:spMkLst>
            <pc:docMk/>
            <pc:sldMk cId="2312510311" sldId="622"/>
            <ac:spMk id="9" creationId="{D076D4EF-F6B1-DD28-9D9B-116BFA69F147}"/>
          </ac:spMkLst>
        </pc:spChg>
        <pc:picChg chg="add del mod">
          <ac:chgData name="Pascal Haab" userId="9fa86d09-8a65-46a6-9835-343004104ddc" providerId="ADAL" clId="{B8466A82-4A27-4070-96D0-76A8765C192A}" dt="2023-06-08T11:03:33.296" v="2031" actId="478"/>
          <ac:picMkLst>
            <pc:docMk/>
            <pc:sldMk cId="2312510311" sldId="622"/>
            <ac:picMk id="7" creationId="{C0938CFC-9766-D927-CC55-B826EE1838CF}"/>
          </ac:picMkLst>
        </pc:picChg>
        <pc:picChg chg="add mod">
          <ac:chgData name="Pascal Haab" userId="9fa86d09-8a65-46a6-9835-343004104ddc" providerId="ADAL" clId="{B8466A82-4A27-4070-96D0-76A8765C192A}" dt="2023-06-08T11:04:14.038" v="2040" actId="1076"/>
          <ac:picMkLst>
            <pc:docMk/>
            <pc:sldMk cId="2312510311" sldId="622"/>
            <ac:picMk id="11" creationId="{8D1DBFCB-38B8-3580-AC17-3D522B68D418}"/>
          </ac:picMkLst>
        </pc:picChg>
      </pc:sldChg>
      <pc:sldChg chg="addSp delSp modSp new mod">
        <pc:chgData name="Pascal Haab" userId="9fa86d09-8a65-46a6-9835-343004104ddc" providerId="ADAL" clId="{B8466A82-4A27-4070-96D0-76A8765C192A}" dt="2023-06-08T11:06:51.141" v="2118" actId="1076"/>
        <pc:sldMkLst>
          <pc:docMk/>
          <pc:sldMk cId="8402465" sldId="623"/>
        </pc:sldMkLst>
        <pc:spChg chg="mod">
          <ac:chgData name="Pascal Haab" userId="9fa86d09-8a65-46a6-9835-343004104ddc" providerId="ADAL" clId="{B8466A82-4A27-4070-96D0-76A8765C192A}" dt="2023-06-08T11:06:01.380" v="2104" actId="403"/>
          <ac:spMkLst>
            <pc:docMk/>
            <pc:sldMk cId="8402465" sldId="623"/>
            <ac:spMk id="2" creationId="{2A7CD291-9F27-C55B-DFA5-16D861E26740}"/>
          </ac:spMkLst>
        </pc:spChg>
        <pc:spChg chg="del mod">
          <ac:chgData name="Pascal Haab" userId="9fa86d09-8a65-46a6-9835-343004104ddc" providerId="ADAL" clId="{B8466A82-4A27-4070-96D0-76A8765C192A}" dt="2023-06-08T11:06:35.797" v="2114" actId="478"/>
          <ac:spMkLst>
            <pc:docMk/>
            <pc:sldMk cId="8402465" sldId="623"/>
            <ac:spMk id="3" creationId="{C0CE85F3-D99C-E8D7-0C82-8620661AEDA8}"/>
          </ac:spMkLst>
        </pc:spChg>
        <pc:spChg chg="del">
          <ac:chgData name="Pascal Haab" userId="9fa86d09-8a65-46a6-9835-343004104ddc" providerId="ADAL" clId="{B8466A82-4A27-4070-96D0-76A8765C192A}" dt="2023-06-08T11:06:06.232" v="2105" actId="478"/>
          <ac:spMkLst>
            <pc:docMk/>
            <pc:sldMk cId="8402465" sldId="623"/>
            <ac:spMk id="4" creationId="{B2F516D9-D95C-DC41-849C-C4AA162B6E99}"/>
          </ac:spMkLst>
        </pc:spChg>
        <pc:picChg chg="add mod modCrop">
          <ac:chgData name="Pascal Haab" userId="9fa86d09-8a65-46a6-9835-343004104ddc" providerId="ADAL" clId="{B8466A82-4A27-4070-96D0-76A8765C192A}" dt="2023-06-08T11:06:51.141" v="2118" actId="1076"/>
          <ac:picMkLst>
            <pc:docMk/>
            <pc:sldMk cId="8402465" sldId="623"/>
            <ac:picMk id="7" creationId="{013EB57D-4842-B877-3754-F82852A215FD}"/>
          </ac:picMkLst>
        </pc:picChg>
      </pc:sldChg>
      <pc:sldChg chg="addSp modSp add mod">
        <pc:chgData name="Pascal Haab" userId="9fa86d09-8a65-46a6-9835-343004104ddc" providerId="ADAL" clId="{B8466A82-4A27-4070-96D0-76A8765C192A}" dt="2023-06-08T11:09:33.522" v="2135" actId="1582"/>
        <pc:sldMkLst>
          <pc:docMk/>
          <pc:sldMk cId="2147619770" sldId="624"/>
        </pc:sldMkLst>
        <pc:picChg chg="add mod modCrop">
          <ac:chgData name="Pascal Haab" userId="9fa86d09-8a65-46a6-9835-343004104ddc" providerId="ADAL" clId="{B8466A82-4A27-4070-96D0-76A8765C192A}" dt="2023-06-08T11:09:33.522" v="2135" actId="1582"/>
          <ac:picMkLst>
            <pc:docMk/>
            <pc:sldMk cId="2147619770" sldId="624"/>
            <ac:picMk id="3" creationId="{67A3F7C2-6702-76B9-FE1A-A00458151C67}"/>
          </ac:picMkLst>
        </pc:picChg>
        <pc:picChg chg="add mod modCrop">
          <ac:chgData name="Pascal Haab" userId="9fa86d09-8a65-46a6-9835-343004104ddc" providerId="ADAL" clId="{B8466A82-4A27-4070-96D0-76A8765C192A}" dt="2023-06-08T11:09:28.330" v="2134" actId="1582"/>
          <ac:picMkLst>
            <pc:docMk/>
            <pc:sldMk cId="2147619770" sldId="624"/>
            <ac:picMk id="4" creationId="{5EFA68E0-FBCC-5377-EA17-7F212A9C23DE}"/>
          </ac:picMkLst>
        </pc:picChg>
        <pc:picChg chg="mod">
          <ac:chgData name="Pascal Haab" userId="9fa86d09-8a65-46a6-9835-343004104ddc" providerId="ADAL" clId="{B8466A82-4A27-4070-96D0-76A8765C192A}" dt="2023-06-08T11:07:43.890" v="2124" actId="29295"/>
          <ac:picMkLst>
            <pc:docMk/>
            <pc:sldMk cId="2147619770" sldId="624"/>
            <ac:picMk id="7" creationId="{013EB57D-4842-B877-3754-F82852A215FD}"/>
          </ac:picMkLst>
        </pc:picChg>
      </pc:sldChg>
      <pc:sldChg chg="addSp delSp modSp add mod">
        <pc:chgData name="Pascal Haab" userId="9fa86d09-8a65-46a6-9835-343004104ddc" providerId="ADAL" clId="{B8466A82-4A27-4070-96D0-76A8765C192A}" dt="2023-06-08T11:54:53.425" v="2460" actId="14100"/>
        <pc:sldMkLst>
          <pc:docMk/>
          <pc:sldMk cId="1291845348" sldId="625"/>
        </pc:sldMkLst>
        <pc:spChg chg="mod">
          <ac:chgData name="Pascal Haab" userId="9fa86d09-8a65-46a6-9835-343004104ddc" providerId="ADAL" clId="{B8466A82-4A27-4070-96D0-76A8765C192A}" dt="2023-06-08T11:20:51.764" v="2264" actId="313"/>
          <ac:spMkLst>
            <pc:docMk/>
            <pc:sldMk cId="1291845348" sldId="625"/>
            <ac:spMk id="2" creationId="{34251FC8-3B5F-5EC6-D32D-E0D2EF728EF5}"/>
          </ac:spMkLst>
        </pc:spChg>
        <pc:spChg chg="add del mod">
          <ac:chgData name="Pascal Haab" userId="9fa86d09-8a65-46a6-9835-343004104ddc" providerId="ADAL" clId="{B8466A82-4A27-4070-96D0-76A8765C192A}" dt="2023-06-08T11:20:42.938" v="2245" actId="478"/>
          <ac:spMkLst>
            <pc:docMk/>
            <pc:sldMk cId="1291845348" sldId="625"/>
            <ac:spMk id="4" creationId="{03126E1E-9C4F-A6E6-4A8A-CA94B1E08FB4}"/>
          </ac:spMkLst>
        </pc:spChg>
        <pc:picChg chg="del">
          <ac:chgData name="Pascal Haab" userId="9fa86d09-8a65-46a6-9835-343004104ddc" providerId="ADAL" clId="{B8466A82-4A27-4070-96D0-76A8765C192A}" dt="2023-06-08T11:20:40.235" v="2244" actId="478"/>
          <ac:picMkLst>
            <pc:docMk/>
            <pc:sldMk cId="1291845348" sldId="625"/>
            <ac:picMk id="7" creationId="{27AD2B98-61F0-3512-4DF1-C5C831182E32}"/>
          </ac:picMkLst>
        </pc:picChg>
        <pc:picChg chg="add mod ord">
          <ac:chgData name="Pascal Haab" userId="9fa86d09-8a65-46a6-9835-343004104ddc" providerId="ADAL" clId="{B8466A82-4A27-4070-96D0-76A8765C192A}" dt="2023-06-08T11:23:32.760" v="2270" actId="167"/>
          <ac:picMkLst>
            <pc:docMk/>
            <pc:sldMk cId="1291845348" sldId="625"/>
            <ac:picMk id="8" creationId="{B93AD580-0096-ED3A-704E-E59B8B8987F1}"/>
          </ac:picMkLst>
        </pc:picChg>
        <pc:picChg chg="mod ord">
          <ac:chgData name="Pascal Haab" userId="9fa86d09-8a65-46a6-9835-343004104ddc" providerId="ADAL" clId="{B8466A82-4A27-4070-96D0-76A8765C192A}" dt="2023-06-08T11:54:53.425" v="2460" actId="14100"/>
          <ac:picMkLst>
            <pc:docMk/>
            <pc:sldMk cId="1291845348" sldId="625"/>
            <ac:picMk id="9" creationId="{A8BAD125-69D3-054E-6E9C-62F026E37E21}"/>
          </ac:picMkLst>
        </pc:picChg>
      </pc:sldChg>
      <pc:sldChg chg="addSp modSp add mod modNotesTx">
        <pc:chgData name="Pascal Haab" userId="9fa86d09-8a65-46a6-9835-343004104ddc" providerId="ADAL" clId="{B8466A82-4A27-4070-96D0-76A8765C192A}" dt="2023-06-08T11:40:50.481" v="2407"/>
        <pc:sldMkLst>
          <pc:docMk/>
          <pc:sldMk cId="1733170432" sldId="626"/>
        </pc:sldMkLst>
        <pc:picChg chg="add mod modCrop">
          <ac:chgData name="Pascal Haab" userId="9fa86d09-8a65-46a6-9835-343004104ddc" providerId="ADAL" clId="{B8466A82-4A27-4070-96D0-76A8765C192A}" dt="2023-06-08T11:39:03.742" v="2295" actId="14100"/>
          <ac:picMkLst>
            <pc:docMk/>
            <pc:sldMk cId="1733170432" sldId="626"/>
            <ac:picMk id="3" creationId="{F7982438-39BA-07C1-E424-B02A2AD39576}"/>
          </ac:picMkLst>
        </pc:picChg>
        <pc:picChg chg="mod">
          <ac:chgData name="Pascal Haab" userId="9fa86d09-8a65-46a6-9835-343004104ddc" providerId="ADAL" clId="{B8466A82-4A27-4070-96D0-76A8765C192A}" dt="2023-06-08T11:32:03.436" v="2287" actId="29295"/>
          <ac:picMkLst>
            <pc:docMk/>
            <pc:sldMk cId="1733170432" sldId="626"/>
            <ac:picMk id="6" creationId="{9A774284-572A-677A-051D-7DC89084A2F4}"/>
          </ac:picMkLst>
        </pc:picChg>
        <pc:picChg chg="mod">
          <ac:chgData name="Pascal Haab" userId="9fa86d09-8a65-46a6-9835-343004104ddc" providerId="ADAL" clId="{B8466A82-4A27-4070-96D0-76A8765C192A}" dt="2023-06-08T11:32:00.036" v="2286" actId="29295"/>
          <ac:picMkLst>
            <pc:docMk/>
            <pc:sldMk cId="1733170432" sldId="626"/>
            <ac:picMk id="7" creationId="{90358390-C78F-03FB-1449-37C78E436FAE}"/>
          </ac:picMkLst>
        </pc:picChg>
      </pc:sldChg>
      <pc:sldChg chg="modSp add del mod">
        <pc:chgData name="Pascal Haab" userId="9fa86d09-8a65-46a6-9835-343004104ddc" providerId="ADAL" clId="{B8466A82-4A27-4070-96D0-76A8765C192A}" dt="2023-06-08T11:51:30.683" v="2452" actId="47"/>
        <pc:sldMkLst>
          <pc:docMk/>
          <pc:sldMk cId="696347209" sldId="627"/>
        </pc:sldMkLst>
        <pc:picChg chg="mod modCrop">
          <ac:chgData name="Pascal Haab" userId="9fa86d09-8a65-46a6-9835-343004104ddc" providerId="ADAL" clId="{B8466A82-4A27-4070-96D0-76A8765C192A}" dt="2023-06-08T11:41:34.898" v="2411" actId="14100"/>
          <ac:picMkLst>
            <pc:docMk/>
            <pc:sldMk cId="696347209" sldId="627"/>
            <ac:picMk id="3" creationId="{F7982438-39BA-07C1-E424-B02A2AD39576}"/>
          </ac:picMkLst>
        </pc:picChg>
      </pc:sldChg>
      <pc:sldChg chg="addSp delSp modSp add del mod delAnim">
        <pc:chgData name="Pascal Haab" userId="9fa86d09-8a65-46a6-9835-343004104ddc" providerId="ADAL" clId="{B8466A82-4A27-4070-96D0-76A8765C192A}" dt="2023-06-08T12:15:36.741" v="2519" actId="47"/>
        <pc:sldMkLst>
          <pc:docMk/>
          <pc:sldMk cId="2549827407" sldId="628"/>
        </pc:sldMkLst>
        <pc:spChg chg="add del mod">
          <ac:chgData name="Pascal Haab" userId="9fa86d09-8a65-46a6-9835-343004104ddc" providerId="ADAL" clId="{B8466A82-4A27-4070-96D0-76A8765C192A}" dt="2023-06-08T12:15:12.621" v="2513" actId="478"/>
          <ac:spMkLst>
            <pc:docMk/>
            <pc:sldMk cId="2549827407" sldId="628"/>
            <ac:spMk id="4" creationId="{CD6ECFB1-ECD6-D7B6-32DD-2C1B4190E743}"/>
          </ac:spMkLst>
        </pc:spChg>
        <pc:picChg chg="mod modCrop">
          <ac:chgData name="Pascal Haab" userId="9fa86d09-8a65-46a6-9835-343004104ddc" providerId="ADAL" clId="{B8466A82-4A27-4070-96D0-76A8765C192A}" dt="2023-06-08T11:52:29.700" v="2455" actId="732"/>
          <ac:picMkLst>
            <pc:docMk/>
            <pc:sldMk cId="2549827407" sldId="628"/>
            <ac:picMk id="7" creationId="{E6A17A5B-C86E-689B-A940-46A278FA3FBB}"/>
          </ac:picMkLst>
        </pc:picChg>
        <pc:picChg chg="del mod">
          <ac:chgData name="Pascal Haab" userId="9fa86d09-8a65-46a6-9835-343004104ddc" providerId="ADAL" clId="{B8466A82-4A27-4070-96D0-76A8765C192A}" dt="2023-06-08T12:15:07.991" v="2512" actId="21"/>
          <ac:picMkLst>
            <pc:docMk/>
            <pc:sldMk cId="2549827407" sldId="628"/>
            <ac:picMk id="9" creationId="{69C6E049-4935-D531-F8B5-FE5CE48A1A17}"/>
          </ac:picMkLst>
        </pc:picChg>
      </pc:sldChg>
      <pc:sldChg chg="addSp delSp modSp new mod modClrScheme chgLayout modNotesTx">
        <pc:chgData name="Pascal Haab" userId="9fa86d09-8a65-46a6-9835-343004104ddc" providerId="ADAL" clId="{B8466A82-4A27-4070-96D0-76A8765C192A}" dt="2023-06-08T12:04:42.562" v="2511" actId="20577"/>
        <pc:sldMkLst>
          <pc:docMk/>
          <pc:sldMk cId="2908058764" sldId="629"/>
        </pc:sldMkLst>
        <pc:spChg chg="del mod ord">
          <ac:chgData name="Pascal Haab" userId="9fa86d09-8a65-46a6-9835-343004104ddc" providerId="ADAL" clId="{B8466A82-4A27-4070-96D0-76A8765C192A}" dt="2023-06-08T12:01:22.826" v="2465" actId="700"/>
          <ac:spMkLst>
            <pc:docMk/>
            <pc:sldMk cId="2908058764" sldId="629"/>
            <ac:spMk id="2" creationId="{656D1055-2DF5-5D94-57F1-1B456A956E01}"/>
          </ac:spMkLst>
        </pc:spChg>
        <pc:spChg chg="del mod ord">
          <ac:chgData name="Pascal Haab" userId="9fa86d09-8a65-46a6-9835-343004104ddc" providerId="ADAL" clId="{B8466A82-4A27-4070-96D0-76A8765C192A}" dt="2023-06-08T12:01:22.826" v="2465" actId="700"/>
          <ac:spMkLst>
            <pc:docMk/>
            <pc:sldMk cId="2908058764" sldId="629"/>
            <ac:spMk id="3" creationId="{8DF27CFE-D0D5-26D2-B5E9-8B43AEC977D9}"/>
          </ac:spMkLst>
        </pc:spChg>
        <pc:spChg chg="del">
          <ac:chgData name="Pascal Haab" userId="9fa86d09-8a65-46a6-9835-343004104ddc" providerId="ADAL" clId="{B8466A82-4A27-4070-96D0-76A8765C192A}" dt="2023-06-08T12:01:22.826" v="2465" actId="700"/>
          <ac:spMkLst>
            <pc:docMk/>
            <pc:sldMk cId="2908058764" sldId="629"/>
            <ac:spMk id="4" creationId="{6B64FFE1-AD29-94C8-797B-892473FD8D2B}"/>
          </ac:spMkLst>
        </pc:spChg>
        <pc:spChg chg="mod ord">
          <ac:chgData name="Pascal Haab" userId="9fa86d09-8a65-46a6-9835-343004104ddc" providerId="ADAL" clId="{B8466A82-4A27-4070-96D0-76A8765C192A}" dt="2023-06-08T12:01:22.826" v="2465" actId="700"/>
          <ac:spMkLst>
            <pc:docMk/>
            <pc:sldMk cId="2908058764" sldId="629"/>
            <ac:spMk id="5" creationId="{98EA9520-9611-D747-9953-D3B507F7FB4B}"/>
          </ac:spMkLst>
        </pc:spChg>
        <pc:spChg chg="add mod ord">
          <ac:chgData name="Pascal Haab" userId="9fa86d09-8a65-46a6-9835-343004104ddc" providerId="ADAL" clId="{B8466A82-4A27-4070-96D0-76A8765C192A}" dt="2023-06-08T12:03:13.432" v="2488" actId="20577"/>
          <ac:spMkLst>
            <pc:docMk/>
            <pc:sldMk cId="2908058764" sldId="629"/>
            <ac:spMk id="6" creationId="{209C8077-1FB1-CCA3-9AA4-67BA1664BFA9}"/>
          </ac:spMkLst>
        </pc:spChg>
        <pc:spChg chg="add del mod ord">
          <ac:chgData name="Pascal Haab" userId="9fa86d09-8a65-46a6-9835-343004104ddc" providerId="ADAL" clId="{B8466A82-4A27-4070-96D0-76A8765C192A}" dt="2023-06-08T12:01:37.595" v="2466" actId="931"/>
          <ac:spMkLst>
            <pc:docMk/>
            <pc:sldMk cId="2908058764" sldId="629"/>
            <ac:spMk id="7" creationId="{C74C7036-C363-9B61-E63A-D0C57FF8FEBC}"/>
          </ac:spMkLst>
        </pc:spChg>
        <pc:spChg chg="add mod">
          <ac:chgData name="Pascal Haab" userId="9fa86d09-8a65-46a6-9835-343004104ddc" providerId="ADAL" clId="{B8466A82-4A27-4070-96D0-76A8765C192A}" dt="2023-06-08T12:04:42.562" v="2511" actId="20577"/>
          <ac:spMkLst>
            <pc:docMk/>
            <pc:sldMk cId="2908058764" sldId="629"/>
            <ac:spMk id="10" creationId="{F99AE51A-5B77-D7BC-24E5-DB721275F6D5}"/>
          </ac:spMkLst>
        </pc:spChg>
        <pc:picChg chg="add mod">
          <ac:chgData name="Pascal Haab" userId="9fa86d09-8a65-46a6-9835-343004104ddc" providerId="ADAL" clId="{B8466A82-4A27-4070-96D0-76A8765C192A}" dt="2023-06-08T12:01:49.155" v="2469" actId="29295"/>
          <ac:picMkLst>
            <pc:docMk/>
            <pc:sldMk cId="2908058764" sldId="629"/>
            <ac:picMk id="9" creationId="{42589F05-354B-0DF9-3E71-876DF1C3C953}"/>
          </ac:picMkLst>
        </pc:picChg>
      </pc:sldChg>
      <pc:sldChg chg="addSp delSp modSp new mod">
        <pc:chgData name="Pascal Haab" userId="9fa86d09-8a65-46a6-9835-343004104ddc" providerId="ADAL" clId="{B8466A82-4A27-4070-96D0-76A8765C192A}" dt="2023-06-08T12:19:21.067" v="2548" actId="1440"/>
        <pc:sldMkLst>
          <pc:docMk/>
          <pc:sldMk cId="1869864850" sldId="630"/>
        </pc:sldMkLst>
        <pc:spChg chg="del">
          <ac:chgData name="Pascal Haab" userId="9fa86d09-8a65-46a6-9835-343004104ddc" providerId="ADAL" clId="{B8466A82-4A27-4070-96D0-76A8765C192A}" dt="2023-06-08T12:18:09.816" v="2522" actId="478"/>
          <ac:spMkLst>
            <pc:docMk/>
            <pc:sldMk cId="1869864850" sldId="630"/>
            <ac:spMk id="2" creationId="{6AAEFA61-07FC-1ADD-23BB-55D874E876ED}"/>
          </ac:spMkLst>
        </pc:spChg>
        <pc:spChg chg="del">
          <ac:chgData name="Pascal Haab" userId="9fa86d09-8a65-46a6-9835-343004104ddc" providerId="ADAL" clId="{B8466A82-4A27-4070-96D0-76A8765C192A}" dt="2023-06-08T12:19:09.698" v="2546" actId="478"/>
          <ac:spMkLst>
            <pc:docMk/>
            <pc:sldMk cId="1869864850" sldId="630"/>
            <ac:spMk id="3" creationId="{7ACEFB0E-3714-2C0D-AFF6-D512B12681F6}"/>
          </ac:spMkLst>
        </pc:spChg>
        <pc:spChg chg="del">
          <ac:chgData name="Pascal Haab" userId="9fa86d09-8a65-46a6-9835-343004104ddc" providerId="ADAL" clId="{B8466A82-4A27-4070-96D0-76A8765C192A}" dt="2023-06-08T12:18:16.866" v="2534" actId="478"/>
          <ac:spMkLst>
            <pc:docMk/>
            <pc:sldMk cId="1869864850" sldId="630"/>
            <ac:spMk id="5" creationId="{6C35043E-3346-0692-B65C-5473035DA53E}"/>
          </ac:spMkLst>
        </pc:spChg>
        <pc:spChg chg="mod">
          <ac:chgData name="Pascal Haab" userId="9fa86d09-8a65-46a6-9835-343004104ddc" providerId="ADAL" clId="{B8466A82-4A27-4070-96D0-76A8765C192A}" dt="2023-06-08T12:18:13.896" v="2533" actId="20577"/>
          <ac:spMkLst>
            <pc:docMk/>
            <pc:sldMk cId="1869864850" sldId="630"/>
            <ac:spMk id="6" creationId="{51749501-5805-5ADA-00EE-DD40E8B11BBA}"/>
          </ac:spMkLst>
        </pc:spChg>
        <pc:picChg chg="add mod">
          <ac:chgData name="Pascal Haab" userId="9fa86d09-8a65-46a6-9835-343004104ddc" providerId="ADAL" clId="{B8466A82-4A27-4070-96D0-76A8765C192A}" dt="2023-06-08T12:19:21.067" v="2548" actId="1440"/>
          <ac:picMkLst>
            <pc:docMk/>
            <pc:sldMk cId="1869864850" sldId="630"/>
            <ac:picMk id="8" creationId="{DE991FC7-86D1-A76F-A372-99BF780B7915}"/>
          </ac:picMkLst>
        </pc:picChg>
        <pc:picChg chg="add mod">
          <ac:chgData name="Pascal Haab" userId="9fa86d09-8a65-46a6-9835-343004104ddc" providerId="ADAL" clId="{B8466A82-4A27-4070-96D0-76A8765C192A}" dt="2023-06-08T12:19:05.990" v="2545" actId="1076"/>
          <ac:picMkLst>
            <pc:docMk/>
            <pc:sldMk cId="1869864850" sldId="630"/>
            <ac:picMk id="10" creationId="{7FE17F1B-F35D-2694-44A8-EA38FFFB727C}"/>
          </ac:picMkLst>
        </pc:picChg>
      </pc:sldChg>
      <pc:sldChg chg="addSp delSp modSp new mod">
        <pc:chgData name="Pascal Haab" userId="9fa86d09-8a65-46a6-9835-343004104ddc" providerId="ADAL" clId="{B8466A82-4A27-4070-96D0-76A8765C192A}" dt="2023-06-08T12:23:04.684" v="2686" actId="1038"/>
        <pc:sldMkLst>
          <pc:docMk/>
          <pc:sldMk cId="2505057945" sldId="631"/>
        </pc:sldMkLst>
        <pc:spChg chg="del">
          <ac:chgData name="Pascal Haab" userId="9fa86d09-8a65-46a6-9835-343004104ddc" providerId="ADAL" clId="{B8466A82-4A27-4070-96D0-76A8765C192A}" dt="2023-06-08T12:20:07.979" v="2550" actId="478"/>
          <ac:spMkLst>
            <pc:docMk/>
            <pc:sldMk cId="2505057945" sldId="631"/>
            <ac:spMk id="2" creationId="{D4DB3BFB-A5D6-47BB-E094-1D4B51E28024}"/>
          </ac:spMkLst>
        </pc:spChg>
        <pc:spChg chg="del">
          <ac:chgData name="Pascal Haab" userId="9fa86d09-8a65-46a6-9835-343004104ddc" providerId="ADAL" clId="{B8466A82-4A27-4070-96D0-76A8765C192A}" dt="2023-06-08T12:20:37.790" v="2588" actId="931"/>
          <ac:spMkLst>
            <pc:docMk/>
            <pc:sldMk cId="2505057945" sldId="631"/>
            <ac:spMk id="5" creationId="{9E9E523B-8A78-5786-E31F-F9FC95DAFC87}"/>
          </ac:spMkLst>
        </pc:spChg>
        <pc:spChg chg="mod">
          <ac:chgData name="Pascal Haab" userId="9fa86d09-8a65-46a6-9835-343004104ddc" providerId="ADAL" clId="{B8466A82-4A27-4070-96D0-76A8765C192A}" dt="2023-06-08T12:20:15.610" v="2587" actId="20577"/>
          <ac:spMkLst>
            <pc:docMk/>
            <pc:sldMk cId="2505057945" sldId="631"/>
            <ac:spMk id="6" creationId="{553315D7-58A5-A0A3-C65A-635EE856F16E}"/>
          </ac:spMkLst>
        </pc:spChg>
        <pc:spChg chg="add del mod">
          <ac:chgData name="Pascal Haab" userId="9fa86d09-8a65-46a6-9835-343004104ddc" providerId="ADAL" clId="{B8466A82-4A27-4070-96D0-76A8765C192A}" dt="2023-06-08T12:22:38.643" v="2676" actId="478"/>
          <ac:spMkLst>
            <pc:docMk/>
            <pc:sldMk cId="2505057945" sldId="631"/>
            <ac:spMk id="9" creationId="{47125FC4-6514-33E2-5260-B76924BA190B}"/>
          </ac:spMkLst>
        </pc:spChg>
        <pc:spChg chg="add mod">
          <ac:chgData name="Pascal Haab" userId="9fa86d09-8a65-46a6-9835-343004104ddc" providerId="ADAL" clId="{B8466A82-4A27-4070-96D0-76A8765C192A}" dt="2023-06-08T12:23:04.684" v="2686" actId="1038"/>
          <ac:spMkLst>
            <pc:docMk/>
            <pc:sldMk cId="2505057945" sldId="631"/>
            <ac:spMk id="10" creationId="{8B0A3AD0-F481-B92F-F174-0C92E92B8F6D}"/>
          </ac:spMkLst>
        </pc:spChg>
        <pc:picChg chg="add mod">
          <ac:chgData name="Pascal Haab" userId="9fa86d09-8a65-46a6-9835-343004104ddc" providerId="ADAL" clId="{B8466A82-4A27-4070-96D0-76A8765C192A}" dt="2023-06-08T12:21:28.520" v="2593" actId="29295"/>
          <ac:picMkLst>
            <pc:docMk/>
            <pc:sldMk cId="2505057945" sldId="631"/>
            <ac:picMk id="8" creationId="{71EDE631-749A-DC59-1F3A-F9B0248513A1}"/>
          </ac:picMkLst>
        </pc:picChg>
      </pc:sldChg>
      <pc:sldChg chg="addSp delSp modSp new del mod">
        <pc:chgData name="Pascal Haab" userId="9fa86d09-8a65-46a6-9835-343004104ddc" providerId="ADAL" clId="{B8466A82-4A27-4070-96D0-76A8765C192A}" dt="2023-06-08T12:25:50.150" v="2709" actId="47"/>
        <pc:sldMkLst>
          <pc:docMk/>
          <pc:sldMk cId="1948235876" sldId="632"/>
        </pc:sldMkLst>
        <pc:spChg chg="del">
          <ac:chgData name="Pascal Haab" userId="9fa86d09-8a65-46a6-9835-343004104ddc" providerId="ADAL" clId="{B8466A82-4A27-4070-96D0-76A8765C192A}" dt="2023-06-08T12:20:52.185" v="2592" actId="478"/>
          <ac:spMkLst>
            <pc:docMk/>
            <pc:sldMk cId="1948235876" sldId="632"/>
            <ac:spMk id="2" creationId="{63C9966D-B0F1-5208-7F52-34ED0C532AD5}"/>
          </ac:spMkLst>
        </pc:spChg>
        <pc:spChg chg="del">
          <ac:chgData name="Pascal Haab" userId="9fa86d09-8a65-46a6-9835-343004104ddc" providerId="ADAL" clId="{B8466A82-4A27-4070-96D0-76A8765C192A}" dt="2023-06-08T12:24:14.546" v="2700" actId="931"/>
          <ac:spMkLst>
            <pc:docMk/>
            <pc:sldMk cId="1948235876" sldId="632"/>
            <ac:spMk id="5" creationId="{1933FA3D-DB17-667A-0F2D-DC3594F3C521}"/>
          </ac:spMkLst>
        </pc:spChg>
        <pc:spChg chg="mod">
          <ac:chgData name="Pascal Haab" userId="9fa86d09-8a65-46a6-9835-343004104ddc" providerId="ADAL" clId="{B8466A82-4A27-4070-96D0-76A8765C192A}" dt="2023-06-08T12:23:17.864" v="2699" actId="20577"/>
          <ac:spMkLst>
            <pc:docMk/>
            <pc:sldMk cId="1948235876" sldId="632"/>
            <ac:spMk id="6" creationId="{3A10AEFD-901F-735A-339D-F58EB28B0D26}"/>
          </ac:spMkLst>
        </pc:spChg>
        <pc:spChg chg="add mod">
          <ac:chgData name="Pascal Haab" userId="9fa86d09-8a65-46a6-9835-343004104ddc" providerId="ADAL" clId="{B8466A82-4A27-4070-96D0-76A8765C192A}" dt="2023-06-08T12:24:53.747" v="2706" actId="1076"/>
          <ac:spMkLst>
            <pc:docMk/>
            <pc:sldMk cId="1948235876" sldId="632"/>
            <ac:spMk id="9" creationId="{DCCB64D1-3F9A-B9B8-F882-C075E4935762}"/>
          </ac:spMkLst>
        </pc:spChg>
        <pc:picChg chg="add mod modCrop">
          <ac:chgData name="Pascal Haab" userId="9fa86d09-8a65-46a6-9835-343004104ddc" providerId="ADAL" clId="{B8466A82-4A27-4070-96D0-76A8765C192A}" dt="2023-06-08T12:24:36.263" v="2704" actId="29295"/>
          <ac:picMkLst>
            <pc:docMk/>
            <pc:sldMk cId="1948235876" sldId="632"/>
            <ac:picMk id="8" creationId="{9F143CFD-5888-93A6-93C6-7475B4DB992A}"/>
          </ac:picMkLst>
        </pc:picChg>
      </pc:sldChg>
      <pc:sldChg chg="addSp delSp modSp new mod modClrScheme chgLayout">
        <pc:chgData name="Pascal Haab" userId="9fa86d09-8a65-46a6-9835-343004104ddc" providerId="ADAL" clId="{B8466A82-4A27-4070-96D0-76A8765C192A}" dt="2023-06-08T12:30:15.945" v="2964" actId="1076"/>
        <pc:sldMkLst>
          <pc:docMk/>
          <pc:sldMk cId="3583465542" sldId="632"/>
        </pc:sldMkLst>
        <pc:spChg chg="del mod ord">
          <ac:chgData name="Pascal Haab" userId="9fa86d09-8a65-46a6-9835-343004104ddc" providerId="ADAL" clId="{B8466A82-4A27-4070-96D0-76A8765C192A}" dt="2023-06-08T12:28:47.006" v="2954" actId="700"/>
          <ac:spMkLst>
            <pc:docMk/>
            <pc:sldMk cId="3583465542" sldId="632"/>
            <ac:spMk id="2" creationId="{9D0799D1-05E6-EA26-8D14-0219A61049FA}"/>
          </ac:spMkLst>
        </pc:spChg>
        <pc:spChg chg="del mod ord">
          <ac:chgData name="Pascal Haab" userId="9fa86d09-8a65-46a6-9835-343004104ddc" providerId="ADAL" clId="{B8466A82-4A27-4070-96D0-76A8765C192A}" dt="2023-06-08T12:28:47.006" v="2954" actId="700"/>
          <ac:spMkLst>
            <pc:docMk/>
            <pc:sldMk cId="3583465542" sldId="632"/>
            <ac:spMk id="3" creationId="{B7EF65B7-EAE3-C088-6270-0B226C211701}"/>
          </ac:spMkLst>
        </pc:spChg>
        <pc:spChg chg="del">
          <ac:chgData name="Pascal Haab" userId="9fa86d09-8a65-46a6-9835-343004104ddc" providerId="ADAL" clId="{B8466A82-4A27-4070-96D0-76A8765C192A}" dt="2023-06-08T12:28:47.006" v="2954" actId="700"/>
          <ac:spMkLst>
            <pc:docMk/>
            <pc:sldMk cId="3583465542" sldId="632"/>
            <ac:spMk id="4" creationId="{A171D138-99D6-96FA-610F-809477E5095B}"/>
          </ac:spMkLst>
        </pc:spChg>
        <pc:spChg chg="mod ord">
          <ac:chgData name="Pascal Haab" userId="9fa86d09-8a65-46a6-9835-343004104ddc" providerId="ADAL" clId="{B8466A82-4A27-4070-96D0-76A8765C192A}" dt="2023-06-08T12:28:47.006" v="2954" actId="700"/>
          <ac:spMkLst>
            <pc:docMk/>
            <pc:sldMk cId="3583465542" sldId="632"/>
            <ac:spMk id="5" creationId="{A3B52045-57BD-B687-A626-42CE98B2EA7C}"/>
          </ac:spMkLst>
        </pc:spChg>
        <pc:spChg chg="add del mod ord">
          <ac:chgData name="Pascal Haab" userId="9fa86d09-8a65-46a6-9835-343004104ddc" providerId="ADAL" clId="{B8466A82-4A27-4070-96D0-76A8765C192A}" dt="2023-06-08T12:28:51.676" v="2955" actId="478"/>
          <ac:spMkLst>
            <pc:docMk/>
            <pc:sldMk cId="3583465542" sldId="632"/>
            <ac:spMk id="6" creationId="{04BD5746-F173-7C11-174C-E946F18FEC5B}"/>
          </ac:spMkLst>
        </pc:spChg>
        <pc:spChg chg="add del mod ord">
          <ac:chgData name="Pascal Haab" userId="9fa86d09-8a65-46a6-9835-343004104ddc" providerId="ADAL" clId="{B8466A82-4A27-4070-96D0-76A8765C192A}" dt="2023-06-08T12:29:43.747" v="2958"/>
          <ac:spMkLst>
            <pc:docMk/>
            <pc:sldMk cId="3583465542" sldId="632"/>
            <ac:spMk id="7" creationId="{1B24E1E6-0243-4A2D-C262-E608ED5C2081}"/>
          </ac:spMkLst>
        </pc:spChg>
        <pc:picChg chg="add del">
          <ac:chgData name="Pascal Haab" userId="9fa86d09-8a65-46a6-9835-343004104ddc" providerId="ADAL" clId="{B8466A82-4A27-4070-96D0-76A8765C192A}" dt="2023-06-08T12:29:41.175" v="2957" actId="21"/>
          <ac:picMkLst>
            <pc:docMk/>
            <pc:sldMk cId="3583465542" sldId="632"/>
            <ac:picMk id="9" creationId="{860C6321-0788-8471-20B1-B955CE1AAE71}"/>
          </ac:picMkLst>
        </pc:picChg>
        <pc:picChg chg="add mod modCrop">
          <ac:chgData name="Pascal Haab" userId="9fa86d09-8a65-46a6-9835-343004104ddc" providerId="ADAL" clId="{B8466A82-4A27-4070-96D0-76A8765C192A}" dt="2023-06-08T12:30:15.945" v="2964" actId="1076"/>
          <ac:picMkLst>
            <pc:docMk/>
            <pc:sldMk cId="3583465542" sldId="632"/>
            <ac:picMk id="10" creationId="{ACCBF4B0-5E2E-AA1C-3C45-1AC2C3FCA20B}"/>
          </ac:picMkLst>
        </pc:picChg>
      </pc:sldChg>
      <pc:sldChg chg="addSp delSp modSp add mod setBg">
        <pc:chgData name="Pascal Haab" userId="9fa86d09-8a65-46a6-9835-343004104ddc" providerId="ADAL" clId="{B8466A82-4A27-4070-96D0-76A8765C192A}" dt="2023-06-08T12:41:17.508" v="2972"/>
        <pc:sldMkLst>
          <pc:docMk/>
          <pc:sldMk cId="206279390" sldId="633"/>
        </pc:sldMkLst>
        <pc:spChg chg="add del mod">
          <ac:chgData name="Pascal Haab" userId="9fa86d09-8a65-46a6-9835-343004104ddc" providerId="ADAL" clId="{B8466A82-4A27-4070-96D0-76A8765C192A}" dt="2023-06-08T12:40:48.885" v="2967" actId="478"/>
          <ac:spMkLst>
            <pc:docMk/>
            <pc:sldMk cId="206279390" sldId="633"/>
            <ac:spMk id="3" creationId="{1F1C3E14-57B5-2578-EFD2-4CDC619D79E9}"/>
          </ac:spMkLst>
        </pc:spChg>
        <pc:picChg chg="add mod">
          <ac:chgData name="Pascal Haab" userId="9fa86d09-8a65-46a6-9835-343004104ddc" providerId="ADAL" clId="{B8466A82-4A27-4070-96D0-76A8765C192A}" dt="2023-06-08T12:40:59.226" v="2971" actId="1076"/>
          <ac:picMkLst>
            <pc:docMk/>
            <pc:sldMk cId="206279390" sldId="633"/>
            <ac:picMk id="6" creationId="{817C677C-6FB6-22EE-C189-850D8235D56C}"/>
          </ac:picMkLst>
        </pc:picChg>
        <pc:picChg chg="del">
          <ac:chgData name="Pascal Haab" userId="9fa86d09-8a65-46a6-9835-343004104ddc" providerId="ADAL" clId="{B8466A82-4A27-4070-96D0-76A8765C192A}" dt="2023-06-08T12:30:26.636" v="2966" actId="478"/>
          <ac:picMkLst>
            <pc:docMk/>
            <pc:sldMk cId="206279390" sldId="633"/>
            <ac:picMk id="10" creationId="{ACCBF4B0-5E2E-AA1C-3C45-1AC2C3FCA20B}"/>
          </ac:picMkLst>
        </pc:picChg>
      </pc:sldChg>
      <pc:sldChg chg="addSp delSp modSp new mod setBg modClrScheme chgLayout">
        <pc:chgData name="Pascal Haab" userId="9fa86d09-8a65-46a6-9835-343004104ddc" providerId="ADAL" clId="{B8466A82-4A27-4070-96D0-76A8765C192A}" dt="2023-06-08T12:52:31.102" v="3228" actId="692"/>
        <pc:sldMkLst>
          <pc:docMk/>
          <pc:sldMk cId="983486204" sldId="634"/>
        </pc:sldMkLst>
        <pc:spChg chg="del mod ord">
          <ac:chgData name="Pascal Haab" userId="9fa86d09-8a65-46a6-9835-343004104ddc" providerId="ADAL" clId="{B8466A82-4A27-4070-96D0-76A8765C192A}" dt="2023-06-08T12:43:50.697" v="3029" actId="700"/>
          <ac:spMkLst>
            <pc:docMk/>
            <pc:sldMk cId="983486204" sldId="634"/>
            <ac:spMk id="2" creationId="{749DC79A-2B33-0C51-4A7A-C558F3A08B72}"/>
          </ac:spMkLst>
        </pc:spChg>
        <pc:spChg chg="del mod ord">
          <ac:chgData name="Pascal Haab" userId="9fa86d09-8a65-46a6-9835-343004104ddc" providerId="ADAL" clId="{B8466A82-4A27-4070-96D0-76A8765C192A}" dt="2023-06-08T12:43:50.697" v="3029" actId="700"/>
          <ac:spMkLst>
            <pc:docMk/>
            <pc:sldMk cId="983486204" sldId="634"/>
            <ac:spMk id="3" creationId="{8F2CCEF6-AA4D-3D08-52EC-FF8AB0A03FF6}"/>
          </ac:spMkLst>
        </pc:spChg>
        <pc:spChg chg="del">
          <ac:chgData name="Pascal Haab" userId="9fa86d09-8a65-46a6-9835-343004104ddc" providerId="ADAL" clId="{B8466A82-4A27-4070-96D0-76A8765C192A}" dt="2023-06-08T12:43:50.697" v="3029" actId="700"/>
          <ac:spMkLst>
            <pc:docMk/>
            <pc:sldMk cId="983486204" sldId="634"/>
            <ac:spMk id="4" creationId="{E189911C-42CF-198D-792A-ADEC3240B558}"/>
          </ac:spMkLst>
        </pc:spChg>
        <pc:spChg chg="mod ord">
          <ac:chgData name="Pascal Haab" userId="9fa86d09-8a65-46a6-9835-343004104ddc" providerId="ADAL" clId="{B8466A82-4A27-4070-96D0-76A8765C192A}" dt="2023-06-08T12:43:50.697" v="3029" actId="700"/>
          <ac:spMkLst>
            <pc:docMk/>
            <pc:sldMk cId="983486204" sldId="634"/>
            <ac:spMk id="5" creationId="{1478A104-9AB4-E6EE-4D57-21A7040F94EF}"/>
          </ac:spMkLst>
        </pc:spChg>
        <pc:spChg chg="add del mod ord">
          <ac:chgData name="Pascal Haab" userId="9fa86d09-8a65-46a6-9835-343004104ddc" providerId="ADAL" clId="{B8466A82-4A27-4070-96D0-76A8765C192A}" dt="2023-06-08T12:43:53.180" v="3030" actId="478"/>
          <ac:spMkLst>
            <pc:docMk/>
            <pc:sldMk cId="983486204" sldId="634"/>
            <ac:spMk id="6" creationId="{33564C48-B7EA-C2AF-4C4B-4BCC4630EA93}"/>
          </ac:spMkLst>
        </pc:spChg>
        <pc:spChg chg="add del mod ord">
          <ac:chgData name="Pascal Haab" userId="9fa86d09-8a65-46a6-9835-343004104ddc" providerId="ADAL" clId="{B8466A82-4A27-4070-96D0-76A8765C192A}" dt="2023-06-08T12:47:45.208" v="3031" actId="478"/>
          <ac:spMkLst>
            <pc:docMk/>
            <pc:sldMk cId="983486204" sldId="634"/>
            <ac:spMk id="7" creationId="{BFF49054-99E9-4857-2190-387FE01BE383}"/>
          </ac:spMkLst>
        </pc:spChg>
        <pc:picChg chg="add mod">
          <ac:chgData name="Pascal Haab" userId="9fa86d09-8a65-46a6-9835-343004104ddc" providerId="ADAL" clId="{B8466A82-4A27-4070-96D0-76A8765C192A}" dt="2023-06-08T12:52:31.102" v="3228" actId="692"/>
          <ac:picMkLst>
            <pc:docMk/>
            <pc:sldMk cId="983486204" sldId="634"/>
            <ac:picMk id="9" creationId="{223202DA-26F9-D3D0-3734-4D9B4ACCD6B2}"/>
          </ac:picMkLst>
        </pc:picChg>
      </pc:sldChg>
      <pc:sldChg chg="addSp delSp modSp new mod modClrScheme chgLayout">
        <pc:chgData name="Pascal Haab" userId="9fa86d09-8a65-46a6-9835-343004104ddc" providerId="ADAL" clId="{B8466A82-4A27-4070-96D0-76A8765C192A}" dt="2023-06-08T12:53:33.243" v="3258" actId="18131"/>
        <pc:sldMkLst>
          <pc:docMk/>
          <pc:sldMk cId="2852329026" sldId="635"/>
        </pc:sldMkLst>
        <pc:spChg chg="mod ord">
          <ac:chgData name="Pascal Haab" userId="9fa86d09-8a65-46a6-9835-343004104ddc" providerId="ADAL" clId="{B8466A82-4A27-4070-96D0-76A8765C192A}" dt="2023-06-08T12:53:00.102" v="3254" actId="700"/>
          <ac:spMkLst>
            <pc:docMk/>
            <pc:sldMk cId="2852329026" sldId="635"/>
            <ac:spMk id="2" creationId="{2A6237E0-6A55-1318-E109-8C5AA914CB81}"/>
          </ac:spMkLst>
        </pc:spChg>
        <pc:spChg chg="del mod ord">
          <ac:chgData name="Pascal Haab" userId="9fa86d09-8a65-46a6-9835-343004104ddc" providerId="ADAL" clId="{B8466A82-4A27-4070-96D0-76A8765C192A}" dt="2023-06-08T12:53:00.102" v="3254" actId="700"/>
          <ac:spMkLst>
            <pc:docMk/>
            <pc:sldMk cId="2852329026" sldId="635"/>
            <ac:spMk id="3" creationId="{971C5AA5-A4AD-CFCB-1F4E-36A632D288D2}"/>
          </ac:spMkLst>
        </pc:spChg>
        <pc:spChg chg="mod ord">
          <ac:chgData name="Pascal Haab" userId="9fa86d09-8a65-46a6-9835-343004104ddc" providerId="ADAL" clId="{B8466A82-4A27-4070-96D0-76A8765C192A}" dt="2023-06-08T12:53:00.102" v="3254" actId="700"/>
          <ac:spMkLst>
            <pc:docMk/>
            <pc:sldMk cId="2852329026" sldId="635"/>
            <ac:spMk id="4" creationId="{73C786DA-8D99-27C7-673F-BB3D805F8289}"/>
          </ac:spMkLst>
        </pc:spChg>
        <pc:spChg chg="add del mod ord">
          <ac:chgData name="Pascal Haab" userId="9fa86d09-8a65-46a6-9835-343004104ddc" providerId="ADAL" clId="{B8466A82-4A27-4070-96D0-76A8765C192A}" dt="2023-06-08T12:53:20.060" v="3255" actId="931"/>
          <ac:spMkLst>
            <pc:docMk/>
            <pc:sldMk cId="2852329026" sldId="635"/>
            <ac:spMk id="5" creationId="{2240CBCF-7B17-0423-97DC-34C12DE2E39E}"/>
          </ac:spMkLst>
        </pc:spChg>
        <pc:picChg chg="add mod modCrop">
          <ac:chgData name="Pascal Haab" userId="9fa86d09-8a65-46a6-9835-343004104ddc" providerId="ADAL" clId="{B8466A82-4A27-4070-96D0-76A8765C192A}" dt="2023-06-08T12:53:33.243" v="3258" actId="18131"/>
          <ac:picMkLst>
            <pc:docMk/>
            <pc:sldMk cId="2852329026" sldId="635"/>
            <ac:picMk id="7" creationId="{0CAD3150-0B61-F3FD-4A66-7EA7B0C706F2}"/>
          </ac:picMkLst>
        </pc:picChg>
      </pc:sldChg>
      <pc:sldChg chg="addSp delSp modSp new mod">
        <pc:chgData name="Pascal Haab" userId="9fa86d09-8a65-46a6-9835-343004104ddc" providerId="ADAL" clId="{B8466A82-4A27-4070-96D0-76A8765C192A}" dt="2023-06-09T13:56:10.557" v="3306" actId="962"/>
        <pc:sldMkLst>
          <pc:docMk/>
          <pc:sldMk cId="80619258" sldId="636"/>
        </pc:sldMkLst>
        <pc:spChg chg="del">
          <ac:chgData name="Pascal Haab" userId="9fa86d09-8a65-46a6-9835-343004104ddc" providerId="ADAL" clId="{B8466A82-4A27-4070-96D0-76A8765C192A}" dt="2023-06-09T13:53:09.226" v="3260" actId="478"/>
          <ac:spMkLst>
            <pc:docMk/>
            <pc:sldMk cId="80619258" sldId="636"/>
            <ac:spMk id="2" creationId="{FEE731F1-9CEF-6F08-D692-5E3CA9CA4E2E}"/>
          </ac:spMkLst>
        </pc:spChg>
        <pc:spChg chg="del">
          <ac:chgData name="Pascal Haab" userId="9fa86d09-8a65-46a6-9835-343004104ddc" providerId="ADAL" clId="{B8466A82-4A27-4070-96D0-76A8765C192A}" dt="2023-06-09T13:54:33.074" v="3292" actId="931"/>
          <ac:spMkLst>
            <pc:docMk/>
            <pc:sldMk cId="80619258" sldId="636"/>
            <ac:spMk id="5" creationId="{D52EDB1A-A617-5B37-AC5D-5EF03B20610A}"/>
          </ac:spMkLst>
        </pc:spChg>
        <pc:spChg chg="mod">
          <ac:chgData name="Pascal Haab" userId="9fa86d09-8a65-46a6-9835-343004104ddc" providerId="ADAL" clId="{B8466A82-4A27-4070-96D0-76A8765C192A}" dt="2023-06-09T13:53:52.060" v="3291" actId="313"/>
          <ac:spMkLst>
            <pc:docMk/>
            <pc:sldMk cId="80619258" sldId="636"/>
            <ac:spMk id="6" creationId="{92E4EF6B-A1F5-5816-1A78-9880EFF8BA96}"/>
          </ac:spMkLst>
        </pc:spChg>
        <pc:spChg chg="add del mod">
          <ac:chgData name="Pascal Haab" userId="9fa86d09-8a65-46a6-9835-343004104ddc" providerId="ADAL" clId="{B8466A82-4A27-4070-96D0-76A8765C192A}" dt="2023-06-09T13:55:14.974" v="3296" actId="931"/>
          <ac:spMkLst>
            <pc:docMk/>
            <pc:sldMk cId="80619258" sldId="636"/>
            <ac:spMk id="10" creationId="{EF08C7A6-0A60-D650-0E03-62FD5EC18D5D}"/>
          </ac:spMkLst>
        </pc:spChg>
        <pc:spChg chg="add del mod">
          <ac:chgData name="Pascal Haab" userId="9fa86d09-8a65-46a6-9835-343004104ddc" providerId="ADAL" clId="{B8466A82-4A27-4070-96D0-76A8765C192A}" dt="2023-06-09T13:56:00.045" v="3300" actId="931"/>
          <ac:spMkLst>
            <pc:docMk/>
            <pc:sldMk cId="80619258" sldId="636"/>
            <ac:spMk id="14" creationId="{9907BD62-2981-CAB0-7297-8CF502524E03}"/>
          </ac:spMkLst>
        </pc:spChg>
        <pc:spChg chg="add del mod">
          <ac:chgData name="Pascal Haab" userId="9fa86d09-8a65-46a6-9835-343004104ddc" providerId="ADAL" clId="{B8466A82-4A27-4070-96D0-76A8765C192A}" dt="2023-06-09T13:56:10.011" v="3304" actId="931"/>
          <ac:spMkLst>
            <pc:docMk/>
            <pc:sldMk cId="80619258" sldId="636"/>
            <ac:spMk id="18" creationId="{F877F5AF-40C1-3DB5-9BC8-5554AEBD59E7}"/>
          </ac:spMkLst>
        </pc:spChg>
        <pc:picChg chg="add del mod">
          <ac:chgData name="Pascal Haab" userId="9fa86d09-8a65-46a6-9835-343004104ddc" providerId="ADAL" clId="{B8466A82-4A27-4070-96D0-76A8765C192A}" dt="2023-06-09T13:55:04.500" v="3295" actId="478"/>
          <ac:picMkLst>
            <pc:docMk/>
            <pc:sldMk cId="80619258" sldId="636"/>
            <ac:picMk id="8" creationId="{87E3098B-94F3-C066-CE53-A96FC60F0F8A}"/>
          </ac:picMkLst>
        </pc:picChg>
        <pc:picChg chg="add del mod">
          <ac:chgData name="Pascal Haab" userId="9fa86d09-8a65-46a6-9835-343004104ddc" providerId="ADAL" clId="{B8466A82-4A27-4070-96D0-76A8765C192A}" dt="2023-06-09T13:55:39.790" v="3299" actId="478"/>
          <ac:picMkLst>
            <pc:docMk/>
            <pc:sldMk cId="80619258" sldId="636"/>
            <ac:picMk id="12" creationId="{6B5FBFA5-14F5-F1F3-ABD5-367BC2069B66}"/>
          </ac:picMkLst>
        </pc:picChg>
        <pc:picChg chg="add del mod">
          <ac:chgData name="Pascal Haab" userId="9fa86d09-8a65-46a6-9835-343004104ddc" providerId="ADAL" clId="{B8466A82-4A27-4070-96D0-76A8765C192A}" dt="2023-06-09T13:56:02.907" v="3303" actId="478"/>
          <ac:picMkLst>
            <pc:docMk/>
            <pc:sldMk cId="80619258" sldId="636"/>
            <ac:picMk id="16" creationId="{BBBB0B29-2DA8-63B0-ED3C-8937734F27E3}"/>
          </ac:picMkLst>
        </pc:picChg>
        <pc:picChg chg="add mod">
          <ac:chgData name="Pascal Haab" userId="9fa86d09-8a65-46a6-9835-343004104ddc" providerId="ADAL" clId="{B8466A82-4A27-4070-96D0-76A8765C192A}" dt="2023-06-09T13:56:10.557" v="3306" actId="962"/>
          <ac:picMkLst>
            <pc:docMk/>
            <pc:sldMk cId="80619258" sldId="636"/>
            <ac:picMk id="20" creationId="{378AF25C-999E-6807-19B5-AFB40A3028C6}"/>
          </ac:picMkLst>
        </pc:picChg>
      </pc:sldChg>
      <pc:sldChg chg="add del">
        <pc:chgData name="Pascal Haab" userId="9fa86d09-8a65-46a6-9835-343004104ddc" providerId="ADAL" clId="{B8466A82-4A27-4070-96D0-76A8765C192A}" dt="2023-06-09T13:53:29.865" v="3262"/>
        <pc:sldMkLst>
          <pc:docMk/>
          <pc:sldMk cId="2723077107" sldId="1272"/>
        </pc:sldMkLst>
      </pc:sldChg>
      <pc:sldChg chg="add del">
        <pc:chgData name="Pascal Haab" userId="9fa86d09-8a65-46a6-9835-343004104ddc" providerId="ADAL" clId="{B8466A82-4A27-4070-96D0-76A8765C192A}" dt="2023-06-09T13:53:29.865" v="3262"/>
        <pc:sldMkLst>
          <pc:docMk/>
          <pc:sldMk cId="4113882736" sldId="1347"/>
        </pc:sldMkLst>
      </pc:sldChg>
      <pc:sldChg chg="add del">
        <pc:chgData name="Pascal Haab" userId="9fa86d09-8a65-46a6-9835-343004104ddc" providerId="ADAL" clId="{B8466A82-4A27-4070-96D0-76A8765C192A}" dt="2023-06-09T13:53:29.865" v="3262"/>
        <pc:sldMkLst>
          <pc:docMk/>
          <pc:sldMk cId="1286404090" sldId="1362"/>
        </pc:sldMkLst>
      </pc:sldChg>
      <pc:sldChg chg="add del">
        <pc:chgData name="Pascal Haab" userId="9fa86d09-8a65-46a6-9835-343004104ddc" providerId="ADAL" clId="{B8466A82-4A27-4070-96D0-76A8765C192A}" dt="2023-06-09T13:53:29.865" v="3262"/>
        <pc:sldMkLst>
          <pc:docMk/>
          <pc:sldMk cId="2818549161" sldId="1363"/>
        </pc:sldMkLst>
      </pc:sldChg>
      <pc:sldChg chg="add del">
        <pc:chgData name="Pascal Haab" userId="9fa86d09-8a65-46a6-9835-343004104ddc" providerId="ADAL" clId="{B8466A82-4A27-4070-96D0-76A8765C192A}" dt="2023-06-09T13:53:29.865" v="3262"/>
        <pc:sldMkLst>
          <pc:docMk/>
          <pc:sldMk cId="1033276043" sldId="1365"/>
        </pc:sldMkLst>
      </pc:sldChg>
      <pc:sldChg chg="add del">
        <pc:chgData name="Pascal Haab" userId="9fa86d09-8a65-46a6-9835-343004104ddc" providerId="ADAL" clId="{B8466A82-4A27-4070-96D0-76A8765C192A}" dt="2023-06-09T13:53:29.865" v="3262"/>
        <pc:sldMkLst>
          <pc:docMk/>
          <pc:sldMk cId="2728414648" sldId="1368"/>
        </pc:sldMkLst>
      </pc:sldChg>
      <pc:sldChg chg="add del">
        <pc:chgData name="Pascal Haab" userId="9fa86d09-8a65-46a6-9835-343004104ddc" providerId="ADAL" clId="{B8466A82-4A27-4070-96D0-76A8765C192A}" dt="2023-06-09T13:53:29.865" v="3262"/>
        <pc:sldMkLst>
          <pc:docMk/>
          <pc:sldMk cId="1243540860" sldId="1369"/>
        </pc:sldMkLst>
      </pc:sldChg>
      <pc:sldChg chg="add del">
        <pc:chgData name="Pascal Haab" userId="9fa86d09-8a65-46a6-9835-343004104ddc" providerId="ADAL" clId="{B8466A82-4A27-4070-96D0-76A8765C192A}" dt="2023-06-09T13:53:29.865" v="3262"/>
        <pc:sldMkLst>
          <pc:docMk/>
          <pc:sldMk cId="166032179" sldId="1370"/>
        </pc:sldMkLst>
      </pc:sldChg>
      <pc:sldChg chg="add del">
        <pc:chgData name="Pascal Haab" userId="9fa86d09-8a65-46a6-9835-343004104ddc" providerId="ADAL" clId="{B8466A82-4A27-4070-96D0-76A8765C192A}" dt="2023-06-09T13:53:29.865" v="3262"/>
        <pc:sldMkLst>
          <pc:docMk/>
          <pc:sldMk cId="1312586639" sldId="1373"/>
        </pc:sldMkLst>
      </pc:sldChg>
      <pc:sldChg chg="add del">
        <pc:chgData name="Pascal Haab" userId="9fa86d09-8a65-46a6-9835-343004104ddc" providerId="ADAL" clId="{B8466A82-4A27-4070-96D0-76A8765C192A}" dt="2023-06-09T13:53:29.865" v="3262"/>
        <pc:sldMkLst>
          <pc:docMk/>
          <pc:sldMk cId="1866091583" sldId="1374"/>
        </pc:sldMkLst>
      </pc:sldChg>
      <pc:sldChg chg="add del">
        <pc:chgData name="Pascal Haab" userId="9fa86d09-8a65-46a6-9835-343004104ddc" providerId="ADAL" clId="{B8466A82-4A27-4070-96D0-76A8765C192A}" dt="2023-06-09T13:53:29.865" v="3262"/>
        <pc:sldMkLst>
          <pc:docMk/>
          <pc:sldMk cId="2976411976" sldId="1375"/>
        </pc:sldMkLst>
      </pc:sldChg>
      <pc:sldChg chg="add del">
        <pc:chgData name="Pascal Haab" userId="9fa86d09-8a65-46a6-9835-343004104ddc" providerId="ADAL" clId="{B8466A82-4A27-4070-96D0-76A8765C192A}" dt="2023-06-09T13:53:29.865" v="3262"/>
        <pc:sldMkLst>
          <pc:docMk/>
          <pc:sldMk cId="4078391459" sldId="1378"/>
        </pc:sldMkLst>
      </pc:sldChg>
      <pc:sldChg chg="add del">
        <pc:chgData name="Pascal Haab" userId="9fa86d09-8a65-46a6-9835-343004104ddc" providerId="ADAL" clId="{B8466A82-4A27-4070-96D0-76A8765C192A}" dt="2023-06-09T13:53:29.865" v="3262"/>
        <pc:sldMkLst>
          <pc:docMk/>
          <pc:sldMk cId="1757842310" sldId="1379"/>
        </pc:sldMkLst>
      </pc:sldChg>
      <pc:sldChg chg="add del">
        <pc:chgData name="Pascal Haab" userId="9fa86d09-8a65-46a6-9835-343004104ddc" providerId="ADAL" clId="{B8466A82-4A27-4070-96D0-76A8765C192A}" dt="2023-06-09T13:53:29.865" v="3262"/>
        <pc:sldMkLst>
          <pc:docMk/>
          <pc:sldMk cId="1661799584" sldId="1382"/>
        </pc:sldMkLst>
      </pc:sldChg>
      <pc:sldChg chg="add del">
        <pc:chgData name="Pascal Haab" userId="9fa86d09-8a65-46a6-9835-343004104ddc" providerId="ADAL" clId="{B8466A82-4A27-4070-96D0-76A8765C192A}" dt="2023-06-09T13:53:29.865" v="3262"/>
        <pc:sldMkLst>
          <pc:docMk/>
          <pc:sldMk cId="4214108979" sldId="1384"/>
        </pc:sldMkLst>
      </pc:sldChg>
      <pc:sldChg chg="add del">
        <pc:chgData name="Pascal Haab" userId="9fa86d09-8a65-46a6-9835-343004104ddc" providerId="ADAL" clId="{B8466A82-4A27-4070-96D0-76A8765C192A}" dt="2023-06-09T13:53:29.865" v="3262"/>
        <pc:sldMkLst>
          <pc:docMk/>
          <pc:sldMk cId="1614777547" sldId="1386"/>
        </pc:sldMkLst>
      </pc:sldChg>
      <pc:sldChg chg="add del">
        <pc:chgData name="Pascal Haab" userId="9fa86d09-8a65-46a6-9835-343004104ddc" providerId="ADAL" clId="{B8466A82-4A27-4070-96D0-76A8765C192A}" dt="2023-06-09T13:53:29.865" v="3262"/>
        <pc:sldMkLst>
          <pc:docMk/>
          <pc:sldMk cId="2529470415" sldId="1387"/>
        </pc:sldMkLst>
      </pc:sldChg>
      <pc:sldChg chg="add del">
        <pc:chgData name="Pascal Haab" userId="9fa86d09-8a65-46a6-9835-343004104ddc" providerId="ADAL" clId="{B8466A82-4A27-4070-96D0-76A8765C192A}" dt="2023-06-09T13:53:29.865" v="3262"/>
        <pc:sldMkLst>
          <pc:docMk/>
          <pc:sldMk cId="291166011" sldId="1388"/>
        </pc:sldMkLst>
      </pc:sldChg>
      <pc:sldChg chg="add del">
        <pc:chgData name="Pascal Haab" userId="9fa86d09-8a65-46a6-9835-343004104ddc" providerId="ADAL" clId="{B8466A82-4A27-4070-96D0-76A8765C192A}" dt="2023-06-09T13:53:29.865" v="3262"/>
        <pc:sldMkLst>
          <pc:docMk/>
          <pc:sldMk cId="1055125109" sldId="1395"/>
        </pc:sldMkLst>
      </pc:sldChg>
      <pc:sldChg chg="add del setBg">
        <pc:chgData name="Pascal Haab" userId="9fa86d09-8a65-46a6-9835-343004104ddc" providerId="ADAL" clId="{B8466A82-4A27-4070-96D0-76A8765C192A}" dt="2023-06-09T13:53:29.865" v="3262"/>
        <pc:sldMkLst>
          <pc:docMk/>
          <pc:sldMk cId="3895795053" sldId="1401"/>
        </pc:sldMkLst>
      </pc:sldChg>
      <pc:sldChg chg="add del">
        <pc:chgData name="Pascal Haab" userId="9fa86d09-8a65-46a6-9835-343004104ddc" providerId="ADAL" clId="{B8466A82-4A27-4070-96D0-76A8765C192A}" dt="2023-06-09T13:53:29.865" v="3262"/>
        <pc:sldMkLst>
          <pc:docMk/>
          <pc:sldMk cId="4280762076" sldId="1402"/>
        </pc:sldMkLst>
      </pc:sldChg>
      <pc:sldChg chg="add del setBg">
        <pc:chgData name="Pascal Haab" userId="9fa86d09-8a65-46a6-9835-343004104ddc" providerId="ADAL" clId="{B8466A82-4A27-4070-96D0-76A8765C192A}" dt="2023-06-09T13:53:29.865" v="3262"/>
        <pc:sldMkLst>
          <pc:docMk/>
          <pc:sldMk cId="3124111251" sldId="1403"/>
        </pc:sldMkLst>
      </pc:sldChg>
      <pc:sldChg chg="add del">
        <pc:chgData name="Pascal Haab" userId="9fa86d09-8a65-46a6-9835-343004104ddc" providerId="ADAL" clId="{B8466A82-4A27-4070-96D0-76A8765C192A}" dt="2023-06-09T13:53:29.865" v="3262"/>
        <pc:sldMkLst>
          <pc:docMk/>
          <pc:sldMk cId="556731472" sldId="1405"/>
        </pc:sldMkLst>
      </pc:sldChg>
      <pc:sldChg chg="add del">
        <pc:chgData name="Pascal Haab" userId="9fa86d09-8a65-46a6-9835-343004104ddc" providerId="ADAL" clId="{B8466A82-4A27-4070-96D0-76A8765C192A}" dt="2023-06-09T13:53:29.865" v="3262"/>
        <pc:sldMkLst>
          <pc:docMk/>
          <pc:sldMk cId="3230277498" sldId="1407"/>
        </pc:sldMkLst>
      </pc:sldChg>
      <pc:sldChg chg="add del">
        <pc:chgData name="Pascal Haab" userId="9fa86d09-8a65-46a6-9835-343004104ddc" providerId="ADAL" clId="{B8466A82-4A27-4070-96D0-76A8765C192A}" dt="2023-06-09T13:53:29.865" v="3262"/>
        <pc:sldMkLst>
          <pc:docMk/>
          <pc:sldMk cId="1679057709" sldId="1408"/>
        </pc:sldMkLst>
      </pc:sldChg>
      <pc:sldChg chg="add del">
        <pc:chgData name="Pascal Haab" userId="9fa86d09-8a65-46a6-9835-343004104ddc" providerId="ADAL" clId="{B8466A82-4A27-4070-96D0-76A8765C192A}" dt="2023-06-09T13:53:29.865" v="3262"/>
        <pc:sldMkLst>
          <pc:docMk/>
          <pc:sldMk cId="4259368414" sldId="1409"/>
        </pc:sldMkLst>
      </pc:sldChg>
      <pc:sldChg chg="add del">
        <pc:chgData name="Pascal Haab" userId="9fa86d09-8a65-46a6-9835-343004104ddc" providerId="ADAL" clId="{B8466A82-4A27-4070-96D0-76A8765C192A}" dt="2023-06-09T13:53:29.865" v="3262"/>
        <pc:sldMkLst>
          <pc:docMk/>
          <pc:sldMk cId="2420950349" sldId="1410"/>
        </pc:sldMkLst>
      </pc:sldChg>
      <pc:sldChg chg="add del">
        <pc:chgData name="Pascal Haab" userId="9fa86d09-8a65-46a6-9835-343004104ddc" providerId="ADAL" clId="{B8466A82-4A27-4070-96D0-76A8765C192A}" dt="2023-06-09T13:53:29.865" v="3262"/>
        <pc:sldMkLst>
          <pc:docMk/>
          <pc:sldMk cId="1809256974" sldId="1413"/>
        </pc:sldMkLst>
      </pc:sldChg>
      <pc:sldChg chg="add del">
        <pc:chgData name="Pascal Haab" userId="9fa86d09-8a65-46a6-9835-343004104ddc" providerId="ADAL" clId="{B8466A82-4A27-4070-96D0-76A8765C192A}" dt="2023-06-09T13:53:29.865" v="3262"/>
        <pc:sldMkLst>
          <pc:docMk/>
          <pc:sldMk cId="1330313979" sldId="1414"/>
        </pc:sldMkLst>
      </pc:sldChg>
      <pc:sldChg chg="add del">
        <pc:chgData name="Pascal Haab" userId="9fa86d09-8a65-46a6-9835-343004104ddc" providerId="ADAL" clId="{B8466A82-4A27-4070-96D0-76A8765C192A}" dt="2023-06-09T13:53:29.865" v="3262"/>
        <pc:sldMkLst>
          <pc:docMk/>
          <pc:sldMk cId="1393975820" sldId="1415"/>
        </pc:sldMkLst>
      </pc:sldChg>
      <pc:sldChg chg="add del">
        <pc:chgData name="Pascal Haab" userId="9fa86d09-8a65-46a6-9835-343004104ddc" providerId="ADAL" clId="{B8466A82-4A27-4070-96D0-76A8765C192A}" dt="2023-06-09T13:53:29.865" v="3262"/>
        <pc:sldMkLst>
          <pc:docMk/>
          <pc:sldMk cId="3804314719" sldId="1431"/>
        </pc:sldMkLst>
      </pc:sldChg>
      <pc:sldChg chg="add del">
        <pc:chgData name="Pascal Haab" userId="9fa86d09-8a65-46a6-9835-343004104ddc" providerId="ADAL" clId="{B8466A82-4A27-4070-96D0-76A8765C192A}" dt="2023-06-09T13:53:29.865" v="3262"/>
        <pc:sldMkLst>
          <pc:docMk/>
          <pc:sldMk cId="3159899303" sldId="1434"/>
        </pc:sldMkLst>
      </pc:sldChg>
      <pc:sldChg chg="add del">
        <pc:chgData name="Pascal Haab" userId="9fa86d09-8a65-46a6-9835-343004104ddc" providerId="ADAL" clId="{B8466A82-4A27-4070-96D0-76A8765C192A}" dt="2023-06-09T13:53:29.865" v="3262"/>
        <pc:sldMkLst>
          <pc:docMk/>
          <pc:sldMk cId="2249215062" sldId="1438"/>
        </pc:sldMkLst>
      </pc:sldChg>
      <pc:sldChg chg="add del">
        <pc:chgData name="Pascal Haab" userId="9fa86d09-8a65-46a6-9835-343004104ddc" providerId="ADAL" clId="{B8466A82-4A27-4070-96D0-76A8765C192A}" dt="2023-06-09T13:53:29.865" v="3262"/>
        <pc:sldMkLst>
          <pc:docMk/>
          <pc:sldMk cId="1697034745" sldId="1439"/>
        </pc:sldMkLst>
      </pc:sldChg>
      <pc:sldChg chg="add del">
        <pc:chgData name="Pascal Haab" userId="9fa86d09-8a65-46a6-9835-343004104ddc" providerId="ADAL" clId="{B8466A82-4A27-4070-96D0-76A8765C192A}" dt="2023-06-09T13:53:29.865" v="3262"/>
        <pc:sldMkLst>
          <pc:docMk/>
          <pc:sldMk cId="575129757" sldId="1440"/>
        </pc:sldMkLst>
      </pc:sldChg>
      <pc:sldChg chg="add del">
        <pc:chgData name="Pascal Haab" userId="9fa86d09-8a65-46a6-9835-343004104ddc" providerId="ADAL" clId="{B8466A82-4A27-4070-96D0-76A8765C192A}" dt="2023-06-09T13:53:29.865" v="3262"/>
        <pc:sldMkLst>
          <pc:docMk/>
          <pc:sldMk cId="3961495208" sldId="1441"/>
        </pc:sldMkLst>
      </pc:sldChg>
    </pc:docChg>
  </pc:docChgLst>
  <pc:docChgLst>
    <pc:chgData name="Reto Balmer" userId="b4344c53-3793-4bd1-9934-45b12c17de9c" providerId="ADAL" clId="{CB046548-AED7-43BC-8F23-2D8A706202A8}"/>
    <pc:docChg chg="undo custSel addSld delSld modSld sldOrd modNotesMaster">
      <pc:chgData name="Reto Balmer" userId="b4344c53-3793-4bd1-9934-45b12c17de9c" providerId="ADAL" clId="{CB046548-AED7-43BC-8F23-2D8A706202A8}" dt="2022-06-20T06:10:25.122" v="5182" actId="47"/>
      <pc:docMkLst>
        <pc:docMk/>
      </pc:docMkLst>
      <pc:sldChg chg="del">
        <pc:chgData name="Reto Balmer" userId="b4344c53-3793-4bd1-9934-45b12c17de9c" providerId="ADAL" clId="{CB046548-AED7-43BC-8F23-2D8A706202A8}" dt="2022-05-25T07:29:26.797" v="64" actId="47"/>
        <pc:sldMkLst>
          <pc:docMk/>
          <pc:sldMk cId="2468844317" sldId="260"/>
        </pc:sldMkLst>
      </pc:sldChg>
      <pc:sldChg chg="delSp add del mod">
        <pc:chgData name="Reto Balmer" userId="b4344c53-3793-4bd1-9934-45b12c17de9c" providerId="ADAL" clId="{CB046548-AED7-43BC-8F23-2D8A706202A8}" dt="2022-06-02T13:25:57.164" v="523" actId="2696"/>
        <pc:sldMkLst>
          <pc:docMk/>
          <pc:sldMk cId="143554067" sldId="266"/>
        </pc:sldMkLst>
        <pc:picChg chg="del">
          <ac:chgData name="Reto Balmer" userId="b4344c53-3793-4bd1-9934-45b12c17de9c" providerId="ADAL" clId="{CB046548-AED7-43BC-8F23-2D8A706202A8}" dt="2022-06-02T13:24:53.489" v="507" actId="21"/>
          <ac:picMkLst>
            <pc:docMk/>
            <pc:sldMk cId="143554067" sldId="266"/>
            <ac:picMk id="4" creationId="{9868EEFD-06BB-4888-A1AA-ADCDAA9EC337}"/>
          </ac:picMkLst>
        </pc:picChg>
        <pc:picChg chg="del">
          <ac:chgData name="Reto Balmer" userId="b4344c53-3793-4bd1-9934-45b12c17de9c" providerId="ADAL" clId="{CB046548-AED7-43BC-8F23-2D8A706202A8}" dt="2022-06-02T13:25:14.507" v="512" actId="21"/>
          <ac:picMkLst>
            <pc:docMk/>
            <pc:sldMk cId="143554067" sldId="266"/>
            <ac:picMk id="6" creationId="{AB0D97A4-EB86-4CFE-A351-37F98A0C4F79}"/>
          </ac:picMkLst>
        </pc:picChg>
      </pc:sldChg>
      <pc:sldChg chg="modSp mod">
        <pc:chgData name="Reto Balmer" userId="b4344c53-3793-4bd1-9934-45b12c17de9c" providerId="ADAL" clId="{CB046548-AED7-43BC-8F23-2D8A706202A8}" dt="2022-05-25T07:29:02.294" v="50" actId="20577"/>
        <pc:sldMkLst>
          <pc:docMk/>
          <pc:sldMk cId="1889843416" sldId="267"/>
        </pc:sldMkLst>
        <pc:spChg chg="mod">
          <ac:chgData name="Reto Balmer" userId="b4344c53-3793-4bd1-9934-45b12c17de9c" providerId="ADAL" clId="{CB046548-AED7-43BC-8F23-2D8A706202A8}" dt="2022-05-25T07:29:02.294" v="50" actId="20577"/>
          <ac:spMkLst>
            <pc:docMk/>
            <pc:sldMk cId="1889843416" sldId="267"/>
            <ac:spMk id="2" creationId="{AE6B22DE-2C98-47A6-B49A-ABA5188866E5}"/>
          </ac:spMkLst>
        </pc:spChg>
      </pc:sldChg>
      <pc:sldChg chg="delSp mod">
        <pc:chgData name="Reto Balmer" userId="b4344c53-3793-4bd1-9934-45b12c17de9c" providerId="ADAL" clId="{CB046548-AED7-43BC-8F23-2D8A706202A8}" dt="2022-06-13T07:21:51.540" v="4046" actId="478"/>
        <pc:sldMkLst>
          <pc:docMk/>
          <pc:sldMk cId="3335178401" sldId="269"/>
        </pc:sldMkLst>
        <pc:spChg chg="del">
          <ac:chgData name="Reto Balmer" userId="b4344c53-3793-4bd1-9934-45b12c17de9c" providerId="ADAL" clId="{CB046548-AED7-43BC-8F23-2D8A706202A8}" dt="2022-06-13T07:21:47.499" v="4045" actId="478"/>
          <ac:spMkLst>
            <pc:docMk/>
            <pc:sldMk cId="3335178401" sldId="269"/>
            <ac:spMk id="20" creationId="{A978CA01-CE58-4A27-AD8B-F0312236E624}"/>
          </ac:spMkLst>
        </pc:spChg>
        <pc:spChg chg="del">
          <ac:chgData name="Reto Balmer" userId="b4344c53-3793-4bd1-9934-45b12c17de9c" providerId="ADAL" clId="{CB046548-AED7-43BC-8F23-2D8A706202A8}" dt="2022-06-13T07:21:51.540" v="4046" actId="478"/>
          <ac:spMkLst>
            <pc:docMk/>
            <pc:sldMk cId="3335178401" sldId="269"/>
            <ac:spMk id="22" creationId="{10796F0A-3A73-4814-AF0C-CE38CA70C723}"/>
          </ac:spMkLst>
        </pc:spChg>
      </pc:sldChg>
      <pc:sldChg chg="modSp add">
        <pc:chgData name="Reto Balmer" userId="b4344c53-3793-4bd1-9934-45b12c17de9c" providerId="ADAL" clId="{CB046548-AED7-43BC-8F23-2D8A706202A8}" dt="2022-06-20T06:10:19.377" v="5181"/>
        <pc:sldMkLst>
          <pc:docMk/>
          <pc:sldMk cId="2094202882" sldId="270"/>
        </pc:sldMkLst>
        <pc:spChg chg="mod">
          <ac:chgData name="Reto Balmer" userId="b4344c53-3793-4bd1-9934-45b12c17de9c" providerId="ADAL" clId="{CB046548-AED7-43BC-8F23-2D8A706202A8}" dt="2022-06-20T06:10:19.377" v="5181"/>
          <ac:spMkLst>
            <pc:docMk/>
            <pc:sldMk cId="2094202882" sldId="270"/>
            <ac:spMk id="4" creationId="{00000000-0000-0000-0000-000000000000}"/>
          </ac:spMkLst>
        </pc:spChg>
        <pc:spChg chg="mod">
          <ac:chgData name="Reto Balmer" userId="b4344c53-3793-4bd1-9934-45b12c17de9c" providerId="ADAL" clId="{CB046548-AED7-43BC-8F23-2D8A706202A8}" dt="2022-06-20T06:10:19.377" v="5181"/>
          <ac:spMkLst>
            <pc:docMk/>
            <pc:sldMk cId="2094202882" sldId="270"/>
            <ac:spMk id="5" creationId="{00000000-0000-0000-0000-000000000000}"/>
          </ac:spMkLst>
        </pc:spChg>
      </pc:sldChg>
      <pc:sldChg chg="add">
        <pc:chgData name="Reto Balmer" userId="b4344c53-3793-4bd1-9934-45b12c17de9c" providerId="ADAL" clId="{CB046548-AED7-43BC-8F23-2D8A706202A8}" dt="2022-06-20T06:09:08.211" v="5180"/>
        <pc:sldMkLst>
          <pc:docMk/>
          <pc:sldMk cId="1974950636" sldId="271"/>
        </pc:sldMkLst>
      </pc:sldChg>
      <pc:sldChg chg="modSp add">
        <pc:chgData name="Reto Balmer" userId="b4344c53-3793-4bd1-9934-45b12c17de9c" providerId="ADAL" clId="{CB046548-AED7-43BC-8F23-2D8A706202A8}" dt="2022-06-20T06:10:19.377" v="5181"/>
        <pc:sldMkLst>
          <pc:docMk/>
          <pc:sldMk cId="3828738075" sldId="273"/>
        </pc:sldMkLst>
        <pc:spChg chg="mod">
          <ac:chgData name="Reto Balmer" userId="b4344c53-3793-4bd1-9934-45b12c17de9c" providerId="ADAL" clId="{CB046548-AED7-43BC-8F23-2D8A706202A8}" dt="2022-06-20T06:10:19.377" v="5181"/>
          <ac:spMkLst>
            <pc:docMk/>
            <pc:sldMk cId="3828738075" sldId="273"/>
            <ac:spMk id="4" creationId="{00000000-0000-0000-0000-000000000000}"/>
          </ac:spMkLst>
        </pc:spChg>
        <pc:spChg chg="mod">
          <ac:chgData name="Reto Balmer" userId="b4344c53-3793-4bd1-9934-45b12c17de9c" providerId="ADAL" clId="{CB046548-AED7-43BC-8F23-2D8A706202A8}" dt="2022-06-20T06:10:19.377" v="5181"/>
          <ac:spMkLst>
            <pc:docMk/>
            <pc:sldMk cId="3828738075" sldId="273"/>
            <ac:spMk id="5" creationId="{00000000-0000-0000-0000-000000000000}"/>
          </ac:spMkLst>
        </pc:spChg>
      </pc:sldChg>
      <pc:sldChg chg="modSp mod ord">
        <pc:chgData name="Reto Balmer" userId="b4344c53-3793-4bd1-9934-45b12c17de9c" providerId="ADAL" clId="{CB046548-AED7-43BC-8F23-2D8A706202A8}" dt="2022-06-15T06:41:55.704" v="4425"/>
        <pc:sldMkLst>
          <pc:docMk/>
          <pc:sldMk cId="3357047320" sldId="274"/>
        </pc:sldMkLst>
        <pc:spChg chg="mod">
          <ac:chgData name="Reto Balmer" userId="b4344c53-3793-4bd1-9934-45b12c17de9c" providerId="ADAL" clId="{CB046548-AED7-43BC-8F23-2D8A706202A8}" dt="2022-05-25T07:28:36.642" v="10" actId="5793"/>
          <ac:spMkLst>
            <pc:docMk/>
            <pc:sldMk cId="3357047320" sldId="274"/>
            <ac:spMk id="12" creationId="{6BF6EBBE-5F20-4878-9ECC-A96BEE005F3E}"/>
          </ac:spMkLst>
        </pc:spChg>
        <pc:spChg chg="mod">
          <ac:chgData name="Reto Balmer" userId="b4344c53-3793-4bd1-9934-45b12c17de9c" providerId="ADAL" clId="{CB046548-AED7-43BC-8F23-2D8A706202A8}" dt="2022-06-08T09:52:33.100" v="3982" actId="20577"/>
          <ac:spMkLst>
            <pc:docMk/>
            <pc:sldMk cId="3357047320" sldId="274"/>
            <ac:spMk id="14" creationId="{434523F5-2ACB-493F-AE57-D304DF153CF3}"/>
          </ac:spMkLst>
        </pc:spChg>
      </pc:sldChg>
      <pc:sldChg chg="modSp add">
        <pc:chgData name="Reto Balmer" userId="b4344c53-3793-4bd1-9934-45b12c17de9c" providerId="ADAL" clId="{CB046548-AED7-43BC-8F23-2D8A706202A8}" dt="2022-06-20T06:10:19.377" v="5181"/>
        <pc:sldMkLst>
          <pc:docMk/>
          <pc:sldMk cId="98033604" sldId="278"/>
        </pc:sldMkLst>
        <pc:spChg chg="mod">
          <ac:chgData name="Reto Balmer" userId="b4344c53-3793-4bd1-9934-45b12c17de9c" providerId="ADAL" clId="{CB046548-AED7-43BC-8F23-2D8A706202A8}" dt="2022-06-20T06:10:19.377" v="5181"/>
          <ac:spMkLst>
            <pc:docMk/>
            <pc:sldMk cId="98033604" sldId="278"/>
            <ac:spMk id="4" creationId="{00000000-0000-0000-0000-000000000000}"/>
          </ac:spMkLst>
        </pc:spChg>
        <pc:spChg chg="mod">
          <ac:chgData name="Reto Balmer" userId="b4344c53-3793-4bd1-9934-45b12c17de9c" providerId="ADAL" clId="{CB046548-AED7-43BC-8F23-2D8A706202A8}" dt="2022-06-20T06:10:19.377" v="5181"/>
          <ac:spMkLst>
            <pc:docMk/>
            <pc:sldMk cId="98033604" sldId="278"/>
            <ac:spMk id="5" creationId="{00000000-0000-0000-0000-000000000000}"/>
          </ac:spMkLst>
        </pc:spChg>
      </pc:sldChg>
      <pc:sldChg chg="modSp add">
        <pc:chgData name="Reto Balmer" userId="b4344c53-3793-4bd1-9934-45b12c17de9c" providerId="ADAL" clId="{CB046548-AED7-43BC-8F23-2D8A706202A8}" dt="2022-06-20T06:10:19.377" v="5181"/>
        <pc:sldMkLst>
          <pc:docMk/>
          <pc:sldMk cId="630423287" sldId="279"/>
        </pc:sldMkLst>
        <pc:spChg chg="mod">
          <ac:chgData name="Reto Balmer" userId="b4344c53-3793-4bd1-9934-45b12c17de9c" providerId="ADAL" clId="{CB046548-AED7-43BC-8F23-2D8A706202A8}" dt="2022-06-20T06:10:19.377" v="5181"/>
          <ac:spMkLst>
            <pc:docMk/>
            <pc:sldMk cId="630423287" sldId="279"/>
            <ac:spMk id="4" creationId="{00000000-0000-0000-0000-000000000000}"/>
          </ac:spMkLst>
        </pc:spChg>
        <pc:spChg chg="mod">
          <ac:chgData name="Reto Balmer" userId="b4344c53-3793-4bd1-9934-45b12c17de9c" providerId="ADAL" clId="{CB046548-AED7-43BC-8F23-2D8A706202A8}" dt="2022-06-20T06:10:19.377" v="5181"/>
          <ac:spMkLst>
            <pc:docMk/>
            <pc:sldMk cId="630423287" sldId="279"/>
            <ac:spMk id="5" creationId="{00000000-0000-0000-0000-000000000000}"/>
          </ac:spMkLst>
        </pc:spChg>
      </pc:sldChg>
      <pc:sldChg chg="modSp add">
        <pc:chgData name="Reto Balmer" userId="b4344c53-3793-4bd1-9934-45b12c17de9c" providerId="ADAL" clId="{CB046548-AED7-43BC-8F23-2D8A706202A8}" dt="2022-06-20T06:10:19.377" v="5181"/>
        <pc:sldMkLst>
          <pc:docMk/>
          <pc:sldMk cId="348582097" sldId="280"/>
        </pc:sldMkLst>
        <pc:spChg chg="mod">
          <ac:chgData name="Reto Balmer" userId="b4344c53-3793-4bd1-9934-45b12c17de9c" providerId="ADAL" clId="{CB046548-AED7-43BC-8F23-2D8A706202A8}" dt="2022-06-20T06:10:19.377" v="5181"/>
          <ac:spMkLst>
            <pc:docMk/>
            <pc:sldMk cId="348582097" sldId="280"/>
            <ac:spMk id="4" creationId="{00000000-0000-0000-0000-000000000000}"/>
          </ac:spMkLst>
        </pc:spChg>
        <pc:spChg chg="mod">
          <ac:chgData name="Reto Balmer" userId="b4344c53-3793-4bd1-9934-45b12c17de9c" providerId="ADAL" clId="{CB046548-AED7-43BC-8F23-2D8A706202A8}" dt="2022-06-20T06:10:19.377" v="5181"/>
          <ac:spMkLst>
            <pc:docMk/>
            <pc:sldMk cId="348582097" sldId="280"/>
            <ac:spMk id="5" creationId="{00000000-0000-0000-0000-000000000000}"/>
          </ac:spMkLst>
        </pc:spChg>
      </pc:sldChg>
      <pc:sldChg chg="modSp add">
        <pc:chgData name="Reto Balmer" userId="b4344c53-3793-4bd1-9934-45b12c17de9c" providerId="ADAL" clId="{CB046548-AED7-43BC-8F23-2D8A706202A8}" dt="2022-06-20T06:10:19.377" v="5181"/>
        <pc:sldMkLst>
          <pc:docMk/>
          <pc:sldMk cId="574303146" sldId="281"/>
        </pc:sldMkLst>
        <pc:spChg chg="mod">
          <ac:chgData name="Reto Balmer" userId="b4344c53-3793-4bd1-9934-45b12c17de9c" providerId="ADAL" clId="{CB046548-AED7-43BC-8F23-2D8A706202A8}" dt="2022-06-20T06:10:19.377" v="5181"/>
          <ac:spMkLst>
            <pc:docMk/>
            <pc:sldMk cId="574303146" sldId="281"/>
            <ac:spMk id="4" creationId="{00000000-0000-0000-0000-000000000000}"/>
          </ac:spMkLst>
        </pc:spChg>
        <pc:spChg chg="mod">
          <ac:chgData name="Reto Balmer" userId="b4344c53-3793-4bd1-9934-45b12c17de9c" providerId="ADAL" clId="{CB046548-AED7-43BC-8F23-2D8A706202A8}" dt="2022-06-20T06:10:19.377" v="5181"/>
          <ac:spMkLst>
            <pc:docMk/>
            <pc:sldMk cId="574303146" sldId="281"/>
            <ac:spMk id="5" creationId="{00000000-0000-0000-0000-000000000000}"/>
          </ac:spMkLst>
        </pc:spChg>
      </pc:sldChg>
      <pc:sldChg chg="modSp add">
        <pc:chgData name="Reto Balmer" userId="b4344c53-3793-4bd1-9934-45b12c17de9c" providerId="ADAL" clId="{CB046548-AED7-43BC-8F23-2D8A706202A8}" dt="2022-06-20T06:10:19.377" v="5181"/>
        <pc:sldMkLst>
          <pc:docMk/>
          <pc:sldMk cId="2647143681" sldId="282"/>
        </pc:sldMkLst>
        <pc:spChg chg="mod">
          <ac:chgData name="Reto Balmer" userId="b4344c53-3793-4bd1-9934-45b12c17de9c" providerId="ADAL" clId="{CB046548-AED7-43BC-8F23-2D8A706202A8}" dt="2022-06-20T06:10:19.377" v="5181"/>
          <ac:spMkLst>
            <pc:docMk/>
            <pc:sldMk cId="2647143681" sldId="282"/>
            <ac:spMk id="4" creationId="{00000000-0000-0000-0000-000000000000}"/>
          </ac:spMkLst>
        </pc:spChg>
        <pc:spChg chg="mod">
          <ac:chgData name="Reto Balmer" userId="b4344c53-3793-4bd1-9934-45b12c17de9c" providerId="ADAL" clId="{CB046548-AED7-43BC-8F23-2D8A706202A8}" dt="2022-06-20T06:10:19.377" v="5181"/>
          <ac:spMkLst>
            <pc:docMk/>
            <pc:sldMk cId="2647143681" sldId="282"/>
            <ac:spMk id="5" creationId="{00000000-0000-0000-0000-000000000000}"/>
          </ac:spMkLst>
        </pc:spChg>
      </pc:sldChg>
      <pc:sldChg chg="modSp add">
        <pc:chgData name="Reto Balmer" userId="b4344c53-3793-4bd1-9934-45b12c17de9c" providerId="ADAL" clId="{CB046548-AED7-43BC-8F23-2D8A706202A8}" dt="2022-06-20T06:10:19.377" v="5181"/>
        <pc:sldMkLst>
          <pc:docMk/>
          <pc:sldMk cId="3676430064" sldId="283"/>
        </pc:sldMkLst>
        <pc:spChg chg="mod">
          <ac:chgData name="Reto Balmer" userId="b4344c53-3793-4bd1-9934-45b12c17de9c" providerId="ADAL" clId="{CB046548-AED7-43BC-8F23-2D8A706202A8}" dt="2022-06-20T06:10:19.377" v="5181"/>
          <ac:spMkLst>
            <pc:docMk/>
            <pc:sldMk cId="3676430064" sldId="283"/>
            <ac:spMk id="4" creationId="{00000000-0000-0000-0000-000000000000}"/>
          </ac:spMkLst>
        </pc:spChg>
        <pc:spChg chg="mod">
          <ac:chgData name="Reto Balmer" userId="b4344c53-3793-4bd1-9934-45b12c17de9c" providerId="ADAL" clId="{CB046548-AED7-43BC-8F23-2D8A706202A8}" dt="2022-06-20T06:10:19.377" v="5181"/>
          <ac:spMkLst>
            <pc:docMk/>
            <pc:sldMk cId="3676430064" sldId="283"/>
            <ac:spMk id="5" creationId="{00000000-0000-0000-0000-000000000000}"/>
          </ac:spMkLst>
        </pc:spChg>
      </pc:sldChg>
      <pc:sldChg chg="add del">
        <pc:chgData name="Reto Balmer" userId="b4344c53-3793-4bd1-9934-45b12c17de9c" providerId="ADAL" clId="{CB046548-AED7-43BC-8F23-2D8A706202A8}" dt="2022-06-16T18:45:49.687" v="5179"/>
        <pc:sldMkLst>
          <pc:docMk/>
          <pc:sldMk cId="4043188166" sldId="290"/>
        </pc:sldMkLst>
      </pc:sldChg>
      <pc:sldChg chg="add del">
        <pc:chgData name="Reto Balmer" userId="b4344c53-3793-4bd1-9934-45b12c17de9c" providerId="ADAL" clId="{CB046548-AED7-43BC-8F23-2D8A706202A8}" dt="2022-06-16T18:45:49.687" v="5179"/>
        <pc:sldMkLst>
          <pc:docMk/>
          <pc:sldMk cId="2741161159" sldId="298"/>
        </pc:sldMkLst>
      </pc:sldChg>
      <pc:sldChg chg="modSp add del mod">
        <pc:chgData name="Reto Balmer" userId="b4344c53-3793-4bd1-9934-45b12c17de9c" providerId="ADAL" clId="{CB046548-AED7-43BC-8F23-2D8A706202A8}" dt="2022-06-16T18:45:49.687" v="5179"/>
        <pc:sldMkLst>
          <pc:docMk/>
          <pc:sldMk cId="1447098464" sldId="300"/>
        </pc:sldMkLst>
        <pc:spChg chg="mod">
          <ac:chgData name="Reto Balmer" userId="b4344c53-3793-4bd1-9934-45b12c17de9c" providerId="ADAL" clId="{CB046548-AED7-43BC-8F23-2D8A706202A8}" dt="2022-06-16T18:45:49.687" v="5179"/>
          <ac:spMkLst>
            <pc:docMk/>
            <pc:sldMk cId="1447098464" sldId="300"/>
            <ac:spMk id="7" creationId="{8696239A-C511-4606-AA21-7C472A12F10C}"/>
          </ac:spMkLst>
        </pc:spChg>
      </pc:sldChg>
      <pc:sldChg chg="add del">
        <pc:chgData name="Reto Balmer" userId="b4344c53-3793-4bd1-9934-45b12c17de9c" providerId="ADAL" clId="{CB046548-AED7-43BC-8F23-2D8A706202A8}" dt="2022-06-16T18:45:49.687" v="5179"/>
        <pc:sldMkLst>
          <pc:docMk/>
          <pc:sldMk cId="4175458325" sldId="302"/>
        </pc:sldMkLst>
      </pc:sldChg>
      <pc:sldChg chg="add del">
        <pc:chgData name="Reto Balmer" userId="b4344c53-3793-4bd1-9934-45b12c17de9c" providerId="ADAL" clId="{CB046548-AED7-43BC-8F23-2D8A706202A8}" dt="2022-06-16T18:45:49.687" v="5179"/>
        <pc:sldMkLst>
          <pc:docMk/>
          <pc:sldMk cId="1224302816" sldId="305"/>
        </pc:sldMkLst>
      </pc:sldChg>
      <pc:sldChg chg="modSp add del mod">
        <pc:chgData name="Reto Balmer" userId="b4344c53-3793-4bd1-9934-45b12c17de9c" providerId="ADAL" clId="{CB046548-AED7-43BC-8F23-2D8A706202A8}" dt="2022-06-16T18:45:49.687" v="5179"/>
        <pc:sldMkLst>
          <pc:docMk/>
          <pc:sldMk cId="2049227426" sldId="309"/>
        </pc:sldMkLst>
        <pc:spChg chg="mod">
          <ac:chgData name="Reto Balmer" userId="b4344c53-3793-4bd1-9934-45b12c17de9c" providerId="ADAL" clId="{CB046548-AED7-43BC-8F23-2D8A706202A8}" dt="2022-06-16T18:45:49.687" v="5179"/>
          <ac:spMkLst>
            <pc:docMk/>
            <pc:sldMk cId="2049227426" sldId="309"/>
            <ac:spMk id="3" creationId="{D3BF81A3-2D64-4EB0-B0B3-59EC58224968}"/>
          </ac:spMkLst>
        </pc:spChg>
      </pc:sldChg>
      <pc:sldChg chg="add del">
        <pc:chgData name="Reto Balmer" userId="b4344c53-3793-4bd1-9934-45b12c17de9c" providerId="ADAL" clId="{CB046548-AED7-43BC-8F23-2D8A706202A8}" dt="2022-06-16T18:45:49.687" v="5179"/>
        <pc:sldMkLst>
          <pc:docMk/>
          <pc:sldMk cId="3803444696" sldId="310"/>
        </pc:sldMkLst>
      </pc:sldChg>
      <pc:sldChg chg="modSp add del">
        <pc:chgData name="Reto Balmer" userId="b4344c53-3793-4bd1-9934-45b12c17de9c" providerId="ADAL" clId="{CB046548-AED7-43BC-8F23-2D8A706202A8}" dt="2022-06-16T18:45:49.687" v="5179"/>
        <pc:sldMkLst>
          <pc:docMk/>
          <pc:sldMk cId="3346730419" sldId="311"/>
        </pc:sldMkLst>
        <pc:spChg chg="mod">
          <ac:chgData name="Reto Balmer" userId="b4344c53-3793-4bd1-9934-45b12c17de9c" providerId="ADAL" clId="{CB046548-AED7-43BC-8F23-2D8A706202A8}" dt="2022-06-16T18:45:43.773" v="5175"/>
          <ac:spMkLst>
            <pc:docMk/>
            <pc:sldMk cId="3346730419" sldId="311"/>
            <ac:spMk id="3" creationId="{3CAE69DA-9E99-4A9F-AA6F-F4FDA2972D16}"/>
          </ac:spMkLst>
        </pc:spChg>
        <pc:spChg chg="mod">
          <ac:chgData name="Reto Balmer" userId="b4344c53-3793-4bd1-9934-45b12c17de9c" providerId="ADAL" clId="{CB046548-AED7-43BC-8F23-2D8A706202A8}" dt="2022-06-16T18:45:43.773" v="5175"/>
          <ac:spMkLst>
            <pc:docMk/>
            <pc:sldMk cId="3346730419" sldId="311"/>
            <ac:spMk id="4" creationId="{311B8E95-F621-429C-8D1A-94331784A09C}"/>
          </ac:spMkLst>
        </pc:spChg>
      </pc:sldChg>
      <pc:sldChg chg="modSp add del">
        <pc:chgData name="Reto Balmer" userId="b4344c53-3793-4bd1-9934-45b12c17de9c" providerId="ADAL" clId="{CB046548-AED7-43BC-8F23-2D8A706202A8}" dt="2022-06-16T18:45:49.687" v="5179"/>
        <pc:sldMkLst>
          <pc:docMk/>
          <pc:sldMk cId="162092544" sldId="312"/>
        </pc:sldMkLst>
        <pc:spChg chg="mod">
          <ac:chgData name="Reto Balmer" userId="b4344c53-3793-4bd1-9934-45b12c17de9c" providerId="ADAL" clId="{CB046548-AED7-43BC-8F23-2D8A706202A8}" dt="2022-06-16T18:45:43.773" v="5175"/>
          <ac:spMkLst>
            <pc:docMk/>
            <pc:sldMk cId="162092544" sldId="312"/>
            <ac:spMk id="3" creationId="{3CAE69DA-9E99-4A9F-AA6F-F4FDA2972D16}"/>
          </ac:spMkLst>
        </pc:spChg>
        <pc:spChg chg="mod">
          <ac:chgData name="Reto Balmer" userId="b4344c53-3793-4bd1-9934-45b12c17de9c" providerId="ADAL" clId="{CB046548-AED7-43BC-8F23-2D8A706202A8}" dt="2022-06-16T18:45:43.773" v="5175"/>
          <ac:spMkLst>
            <pc:docMk/>
            <pc:sldMk cId="162092544" sldId="312"/>
            <ac:spMk id="4" creationId="{311B8E95-F621-429C-8D1A-94331784A09C}"/>
          </ac:spMkLst>
        </pc:spChg>
      </pc:sldChg>
      <pc:sldChg chg="modSp add del">
        <pc:chgData name="Reto Balmer" userId="b4344c53-3793-4bd1-9934-45b12c17de9c" providerId="ADAL" clId="{CB046548-AED7-43BC-8F23-2D8A706202A8}" dt="2022-06-16T18:45:49.687" v="5179"/>
        <pc:sldMkLst>
          <pc:docMk/>
          <pc:sldMk cId="2641655922" sldId="313"/>
        </pc:sldMkLst>
        <pc:spChg chg="mod">
          <ac:chgData name="Reto Balmer" userId="b4344c53-3793-4bd1-9934-45b12c17de9c" providerId="ADAL" clId="{CB046548-AED7-43BC-8F23-2D8A706202A8}" dt="2022-06-16T18:45:43.773" v="5175"/>
          <ac:spMkLst>
            <pc:docMk/>
            <pc:sldMk cId="2641655922" sldId="313"/>
            <ac:spMk id="3" creationId="{3CAE69DA-9E99-4A9F-AA6F-F4FDA2972D16}"/>
          </ac:spMkLst>
        </pc:spChg>
        <pc:spChg chg="mod">
          <ac:chgData name="Reto Balmer" userId="b4344c53-3793-4bd1-9934-45b12c17de9c" providerId="ADAL" clId="{CB046548-AED7-43BC-8F23-2D8A706202A8}" dt="2022-06-16T18:45:43.773" v="5175"/>
          <ac:spMkLst>
            <pc:docMk/>
            <pc:sldMk cId="2641655922" sldId="313"/>
            <ac:spMk id="4" creationId="{311B8E95-F621-429C-8D1A-94331784A09C}"/>
          </ac:spMkLst>
        </pc:spChg>
      </pc:sldChg>
      <pc:sldChg chg="modSp add del">
        <pc:chgData name="Reto Balmer" userId="b4344c53-3793-4bd1-9934-45b12c17de9c" providerId="ADAL" clId="{CB046548-AED7-43BC-8F23-2D8A706202A8}" dt="2022-06-16T18:45:49.687" v="5179"/>
        <pc:sldMkLst>
          <pc:docMk/>
          <pc:sldMk cId="3705435736" sldId="314"/>
        </pc:sldMkLst>
        <pc:spChg chg="mod">
          <ac:chgData name="Reto Balmer" userId="b4344c53-3793-4bd1-9934-45b12c17de9c" providerId="ADAL" clId="{CB046548-AED7-43BC-8F23-2D8A706202A8}" dt="2022-06-16T18:45:43.773" v="5175"/>
          <ac:spMkLst>
            <pc:docMk/>
            <pc:sldMk cId="3705435736" sldId="314"/>
            <ac:spMk id="3" creationId="{3CAE69DA-9E99-4A9F-AA6F-F4FDA2972D16}"/>
          </ac:spMkLst>
        </pc:spChg>
        <pc:spChg chg="mod">
          <ac:chgData name="Reto Balmer" userId="b4344c53-3793-4bd1-9934-45b12c17de9c" providerId="ADAL" clId="{CB046548-AED7-43BC-8F23-2D8A706202A8}" dt="2022-06-16T18:45:43.773" v="5175"/>
          <ac:spMkLst>
            <pc:docMk/>
            <pc:sldMk cId="3705435736" sldId="314"/>
            <ac:spMk id="4" creationId="{311B8E95-F621-429C-8D1A-94331784A09C}"/>
          </ac:spMkLst>
        </pc:spChg>
      </pc:sldChg>
      <pc:sldChg chg="modSp add del">
        <pc:chgData name="Reto Balmer" userId="b4344c53-3793-4bd1-9934-45b12c17de9c" providerId="ADAL" clId="{CB046548-AED7-43BC-8F23-2D8A706202A8}" dt="2022-06-16T18:45:49.687" v="5179"/>
        <pc:sldMkLst>
          <pc:docMk/>
          <pc:sldMk cId="1460659796" sldId="315"/>
        </pc:sldMkLst>
        <pc:spChg chg="mod">
          <ac:chgData name="Reto Balmer" userId="b4344c53-3793-4bd1-9934-45b12c17de9c" providerId="ADAL" clId="{CB046548-AED7-43BC-8F23-2D8A706202A8}" dt="2022-06-16T18:45:43.773" v="5175"/>
          <ac:spMkLst>
            <pc:docMk/>
            <pc:sldMk cId="1460659796" sldId="315"/>
            <ac:spMk id="3" creationId="{3CAE69DA-9E99-4A9F-AA6F-F4FDA2972D16}"/>
          </ac:spMkLst>
        </pc:spChg>
        <pc:spChg chg="mod">
          <ac:chgData name="Reto Balmer" userId="b4344c53-3793-4bd1-9934-45b12c17de9c" providerId="ADAL" clId="{CB046548-AED7-43BC-8F23-2D8A706202A8}" dt="2022-06-16T18:45:43.773" v="5175"/>
          <ac:spMkLst>
            <pc:docMk/>
            <pc:sldMk cId="1460659796" sldId="315"/>
            <ac:spMk id="4" creationId="{311B8E95-F621-429C-8D1A-94331784A09C}"/>
          </ac:spMkLst>
        </pc:spChg>
      </pc:sldChg>
      <pc:sldChg chg="modSp add del">
        <pc:chgData name="Reto Balmer" userId="b4344c53-3793-4bd1-9934-45b12c17de9c" providerId="ADAL" clId="{CB046548-AED7-43BC-8F23-2D8A706202A8}" dt="2022-06-16T18:45:49.687" v="5179"/>
        <pc:sldMkLst>
          <pc:docMk/>
          <pc:sldMk cId="2369555712" sldId="316"/>
        </pc:sldMkLst>
        <pc:spChg chg="mod">
          <ac:chgData name="Reto Balmer" userId="b4344c53-3793-4bd1-9934-45b12c17de9c" providerId="ADAL" clId="{CB046548-AED7-43BC-8F23-2D8A706202A8}" dt="2022-06-16T18:45:43.773" v="5175"/>
          <ac:spMkLst>
            <pc:docMk/>
            <pc:sldMk cId="2369555712" sldId="316"/>
            <ac:spMk id="3" creationId="{3CAE69DA-9E99-4A9F-AA6F-F4FDA2972D16}"/>
          </ac:spMkLst>
        </pc:spChg>
        <pc:spChg chg="mod">
          <ac:chgData name="Reto Balmer" userId="b4344c53-3793-4bd1-9934-45b12c17de9c" providerId="ADAL" clId="{CB046548-AED7-43BC-8F23-2D8A706202A8}" dt="2022-06-16T18:45:43.773" v="5175"/>
          <ac:spMkLst>
            <pc:docMk/>
            <pc:sldMk cId="2369555712" sldId="316"/>
            <ac:spMk id="4" creationId="{311B8E95-F621-429C-8D1A-94331784A09C}"/>
          </ac:spMkLst>
        </pc:spChg>
      </pc:sldChg>
      <pc:sldChg chg="modSp add del">
        <pc:chgData name="Reto Balmer" userId="b4344c53-3793-4bd1-9934-45b12c17de9c" providerId="ADAL" clId="{CB046548-AED7-43BC-8F23-2D8A706202A8}" dt="2022-06-16T18:45:49.687" v="5179"/>
        <pc:sldMkLst>
          <pc:docMk/>
          <pc:sldMk cId="2910101673" sldId="318"/>
        </pc:sldMkLst>
        <pc:spChg chg="mod">
          <ac:chgData name="Reto Balmer" userId="b4344c53-3793-4bd1-9934-45b12c17de9c" providerId="ADAL" clId="{CB046548-AED7-43BC-8F23-2D8A706202A8}" dt="2022-06-16T18:45:43.773" v="5175"/>
          <ac:spMkLst>
            <pc:docMk/>
            <pc:sldMk cId="2910101673" sldId="318"/>
            <ac:spMk id="3" creationId="{3CAE69DA-9E99-4A9F-AA6F-F4FDA2972D16}"/>
          </ac:spMkLst>
        </pc:spChg>
        <pc:spChg chg="mod">
          <ac:chgData name="Reto Balmer" userId="b4344c53-3793-4bd1-9934-45b12c17de9c" providerId="ADAL" clId="{CB046548-AED7-43BC-8F23-2D8A706202A8}" dt="2022-06-16T18:45:43.773" v="5175"/>
          <ac:spMkLst>
            <pc:docMk/>
            <pc:sldMk cId="2910101673" sldId="318"/>
            <ac:spMk id="4" creationId="{311B8E95-F621-429C-8D1A-94331784A09C}"/>
          </ac:spMkLst>
        </pc:spChg>
      </pc:sldChg>
      <pc:sldChg chg="add del">
        <pc:chgData name="Reto Balmer" userId="b4344c53-3793-4bd1-9934-45b12c17de9c" providerId="ADAL" clId="{CB046548-AED7-43BC-8F23-2D8A706202A8}" dt="2022-06-16T18:45:49.687" v="5179"/>
        <pc:sldMkLst>
          <pc:docMk/>
          <pc:sldMk cId="3292280388" sldId="319"/>
        </pc:sldMkLst>
      </pc:sldChg>
      <pc:sldChg chg="modSp add del">
        <pc:chgData name="Reto Balmer" userId="b4344c53-3793-4bd1-9934-45b12c17de9c" providerId="ADAL" clId="{CB046548-AED7-43BC-8F23-2D8A706202A8}" dt="2022-06-16T18:45:49.687" v="5179"/>
        <pc:sldMkLst>
          <pc:docMk/>
          <pc:sldMk cId="2853462229" sldId="320"/>
        </pc:sldMkLst>
        <pc:spChg chg="mod">
          <ac:chgData name="Reto Balmer" userId="b4344c53-3793-4bd1-9934-45b12c17de9c" providerId="ADAL" clId="{CB046548-AED7-43BC-8F23-2D8A706202A8}" dt="2022-06-16T18:45:43.773" v="5175"/>
          <ac:spMkLst>
            <pc:docMk/>
            <pc:sldMk cId="2853462229" sldId="320"/>
            <ac:spMk id="4" creationId="{DE0540E3-2C8F-F023-09BF-F6829A88EB42}"/>
          </ac:spMkLst>
        </pc:spChg>
        <pc:spChg chg="mod">
          <ac:chgData name="Reto Balmer" userId="b4344c53-3793-4bd1-9934-45b12c17de9c" providerId="ADAL" clId="{CB046548-AED7-43BC-8F23-2D8A706202A8}" dt="2022-06-16T18:45:43.773" v="5175"/>
          <ac:spMkLst>
            <pc:docMk/>
            <pc:sldMk cId="2853462229" sldId="320"/>
            <ac:spMk id="5" creationId="{BE6A9F07-282C-330D-FF85-7BB225DA829F}"/>
          </ac:spMkLst>
        </pc:spChg>
      </pc:sldChg>
      <pc:sldChg chg="addSp delSp modSp add del mod modNotesTx">
        <pc:chgData name="Reto Balmer" userId="b4344c53-3793-4bd1-9934-45b12c17de9c" providerId="ADAL" clId="{CB046548-AED7-43BC-8F23-2D8A706202A8}" dt="2022-06-08T09:50:14.159" v="3935" actId="20577"/>
        <pc:sldMkLst>
          <pc:docMk/>
          <pc:sldMk cId="3169828638" sldId="330"/>
        </pc:sldMkLst>
        <pc:spChg chg="mod">
          <ac:chgData name="Reto Balmer" userId="b4344c53-3793-4bd1-9934-45b12c17de9c" providerId="ADAL" clId="{CB046548-AED7-43BC-8F23-2D8A706202A8}" dt="2022-06-08T09:48:38.236" v="3894" actId="20577"/>
          <ac:spMkLst>
            <pc:docMk/>
            <pc:sldMk cId="3169828638" sldId="330"/>
            <ac:spMk id="2" creationId="{587085E2-F2A2-4DCF-A108-F330E89D4394}"/>
          </ac:spMkLst>
        </pc:spChg>
        <pc:spChg chg="del mod">
          <ac:chgData name="Reto Balmer" userId="b4344c53-3793-4bd1-9934-45b12c17de9c" providerId="ADAL" clId="{CB046548-AED7-43BC-8F23-2D8A706202A8}" dt="2022-06-08T09:41:35.557" v="3761" actId="478"/>
          <ac:spMkLst>
            <pc:docMk/>
            <pc:sldMk cId="3169828638" sldId="330"/>
            <ac:spMk id="10" creationId="{C63B2EF8-85B6-4C8E-B008-2852D1D31938}"/>
          </ac:spMkLst>
        </pc:spChg>
        <pc:spChg chg="del mod">
          <ac:chgData name="Reto Balmer" userId="b4344c53-3793-4bd1-9934-45b12c17de9c" providerId="ADAL" clId="{CB046548-AED7-43BC-8F23-2D8A706202A8}" dt="2022-06-08T09:41:37.373" v="3762" actId="478"/>
          <ac:spMkLst>
            <pc:docMk/>
            <pc:sldMk cId="3169828638" sldId="330"/>
            <ac:spMk id="12" creationId="{5F5F52A8-7ED5-40C5-8179-16365A9FADAD}"/>
          </ac:spMkLst>
        </pc:spChg>
        <pc:spChg chg="add mod ord">
          <ac:chgData name="Reto Balmer" userId="b4344c53-3793-4bd1-9934-45b12c17de9c" providerId="ADAL" clId="{CB046548-AED7-43BC-8F23-2D8A706202A8}" dt="2022-06-08T09:44:41.436" v="3818" actId="26606"/>
          <ac:spMkLst>
            <pc:docMk/>
            <pc:sldMk cId="3169828638" sldId="330"/>
            <ac:spMk id="13" creationId="{44750B17-0365-1AA3-C238-490F8F845586}"/>
          </ac:spMkLst>
        </pc:spChg>
        <pc:spChg chg="add mod">
          <ac:chgData name="Reto Balmer" userId="b4344c53-3793-4bd1-9934-45b12c17de9c" providerId="ADAL" clId="{CB046548-AED7-43BC-8F23-2D8A706202A8}" dt="2022-06-08T09:49:37.281" v="3931" actId="403"/>
          <ac:spMkLst>
            <pc:docMk/>
            <pc:sldMk cId="3169828638" sldId="330"/>
            <ac:spMk id="14" creationId="{053175CA-9920-A8EE-9FAF-8D7036CC697F}"/>
          </ac:spMkLst>
        </pc:spChg>
        <pc:picChg chg="del">
          <ac:chgData name="Reto Balmer" userId="b4344c53-3793-4bd1-9934-45b12c17de9c" providerId="ADAL" clId="{CB046548-AED7-43BC-8F23-2D8A706202A8}" dt="2022-06-08T09:41:39.718" v="3763" actId="478"/>
          <ac:picMkLst>
            <pc:docMk/>
            <pc:sldMk cId="3169828638" sldId="330"/>
            <ac:picMk id="4" creationId="{2520B1F0-70A2-49C1-A6A2-271CAB824AA3}"/>
          </ac:picMkLst>
        </pc:picChg>
        <pc:picChg chg="add del mod">
          <ac:chgData name="Reto Balmer" userId="b4344c53-3793-4bd1-9934-45b12c17de9c" providerId="ADAL" clId="{CB046548-AED7-43BC-8F23-2D8A706202A8}" dt="2022-06-08T09:42:20.593" v="3778" actId="21"/>
          <ac:picMkLst>
            <pc:docMk/>
            <pc:sldMk cId="3169828638" sldId="330"/>
            <ac:picMk id="5" creationId="{85531C35-9DE6-A43E-1604-8602C0B764FD}"/>
          </ac:picMkLst>
        </pc:picChg>
        <pc:picChg chg="del">
          <ac:chgData name="Reto Balmer" userId="b4344c53-3793-4bd1-9934-45b12c17de9c" providerId="ADAL" clId="{CB046548-AED7-43BC-8F23-2D8A706202A8}" dt="2022-06-08T09:42:59.754" v="3796" actId="478"/>
          <ac:picMkLst>
            <pc:docMk/>
            <pc:sldMk cId="3169828638" sldId="330"/>
            <ac:picMk id="6" creationId="{978DD055-5127-40EE-B69F-94AC4F1F10EA}"/>
          </ac:picMkLst>
        </pc:picChg>
        <pc:picChg chg="add del mod">
          <ac:chgData name="Reto Balmer" userId="b4344c53-3793-4bd1-9934-45b12c17de9c" providerId="ADAL" clId="{CB046548-AED7-43BC-8F23-2D8A706202A8}" dt="2022-06-08T09:44:38.916" v="3814" actId="478"/>
          <ac:picMkLst>
            <pc:docMk/>
            <pc:sldMk cId="3169828638" sldId="330"/>
            <ac:picMk id="8" creationId="{B1B76343-FAA8-6984-47E2-A620C0FC232F}"/>
          </ac:picMkLst>
        </pc:picChg>
        <pc:picChg chg="add mod ord modCrop">
          <ac:chgData name="Reto Balmer" userId="b4344c53-3793-4bd1-9934-45b12c17de9c" providerId="ADAL" clId="{CB046548-AED7-43BC-8F23-2D8A706202A8}" dt="2022-06-08T09:49:42.849" v="3932" actId="1076"/>
          <ac:picMkLst>
            <pc:docMk/>
            <pc:sldMk cId="3169828638" sldId="330"/>
            <ac:picMk id="11" creationId="{03AD162D-0079-4C7A-2E0D-CFD98D964519}"/>
          </ac:picMkLst>
        </pc:picChg>
        <pc:picChg chg="add mod">
          <ac:chgData name="Reto Balmer" userId="b4344c53-3793-4bd1-9934-45b12c17de9c" providerId="ADAL" clId="{CB046548-AED7-43BC-8F23-2D8A706202A8}" dt="2022-06-08T09:48:10.416" v="3871" actId="1076"/>
          <ac:picMkLst>
            <pc:docMk/>
            <pc:sldMk cId="3169828638" sldId="330"/>
            <ac:picMk id="16" creationId="{55A9E90B-64C6-6BCB-25DB-011DC9BC96C8}"/>
          </ac:picMkLst>
        </pc:picChg>
      </pc:sldChg>
      <pc:sldChg chg="add del">
        <pc:chgData name="Reto Balmer" userId="b4344c53-3793-4bd1-9934-45b12c17de9c" providerId="ADAL" clId="{CB046548-AED7-43BC-8F23-2D8A706202A8}" dt="2022-06-20T06:10:25.122" v="5182" actId="47"/>
        <pc:sldMkLst>
          <pc:docMk/>
          <pc:sldMk cId="2545671317" sldId="332"/>
        </pc:sldMkLst>
      </pc:sldChg>
      <pc:sldChg chg="modSp add del">
        <pc:chgData name="Reto Balmer" userId="b4344c53-3793-4bd1-9934-45b12c17de9c" providerId="ADAL" clId="{CB046548-AED7-43BC-8F23-2D8A706202A8}" dt="2022-06-16T18:45:49.687" v="5179"/>
        <pc:sldMkLst>
          <pc:docMk/>
          <pc:sldMk cId="3541385210" sldId="345"/>
        </pc:sldMkLst>
        <pc:spChg chg="mod">
          <ac:chgData name="Reto Balmer" userId="b4344c53-3793-4bd1-9934-45b12c17de9c" providerId="ADAL" clId="{CB046548-AED7-43BC-8F23-2D8A706202A8}" dt="2022-06-16T18:45:43.773" v="5175"/>
          <ac:spMkLst>
            <pc:docMk/>
            <pc:sldMk cId="3541385210" sldId="345"/>
            <ac:spMk id="4" creationId="{00000000-0000-0000-0000-000000000000}"/>
          </ac:spMkLst>
        </pc:spChg>
        <pc:spChg chg="mod">
          <ac:chgData name="Reto Balmer" userId="b4344c53-3793-4bd1-9934-45b12c17de9c" providerId="ADAL" clId="{CB046548-AED7-43BC-8F23-2D8A706202A8}" dt="2022-06-16T18:45:43.773" v="5175"/>
          <ac:spMkLst>
            <pc:docMk/>
            <pc:sldMk cId="3541385210" sldId="345"/>
            <ac:spMk id="17" creationId="{885D5369-7F2E-4BFC-8228-B2A71040083A}"/>
          </ac:spMkLst>
        </pc:spChg>
      </pc:sldChg>
      <pc:sldChg chg="addSp delSp modSp mod modClrScheme chgLayout">
        <pc:chgData name="Reto Balmer" userId="b4344c53-3793-4bd1-9934-45b12c17de9c" providerId="ADAL" clId="{CB046548-AED7-43BC-8F23-2D8A706202A8}" dt="2022-06-15T06:44:59.564" v="4428" actId="2711"/>
        <pc:sldMkLst>
          <pc:docMk/>
          <pc:sldMk cId="317605656" sldId="363"/>
        </pc:sldMkLst>
        <pc:spChg chg="add del mod">
          <ac:chgData name="Reto Balmer" userId="b4344c53-3793-4bd1-9934-45b12c17de9c" providerId="ADAL" clId="{CB046548-AED7-43BC-8F23-2D8A706202A8}" dt="2022-06-02T14:09:10.512" v="705"/>
          <ac:spMkLst>
            <pc:docMk/>
            <pc:sldMk cId="317605656" sldId="363"/>
            <ac:spMk id="2" creationId="{DCB60C6F-BD70-81E0-6FC5-793842B6BE33}"/>
          </ac:spMkLst>
        </pc:spChg>
        <pc:spChg chg="mod ord">
          <ac:chgData name="Reto Balmer" userId="b4344c53-3793-4bd1-9934-45b12c17de9c" providerId="ADAL" clId="{CB046548-AED7-43BC-8F23-2D8A706202A8}" dt="2022-06-02T13:41:49.792" v="703" actId="26606"/>
          <ac:spMkLst>
            <pc:docMk/>
            <pc:sldMk cId="317605656" sldId="363"/>
            <ac:spMk id="4" creationId="{1520C349-ABC1-4695-BC99-85489326F96A}"/>
          </ac:spMkLst>
        </pc:spChg>
        <pc:spChg chg="mod">
          <ac:chgData name="Reto Balmer" userId="b4344c53-3793-4bd1-9934-45b12c17de9c" providerId="ADAL" clId="{CB046548-AED7-43BC-8F23-2D8A706202A8}" dt="2022-06-02T13:41:49.792" v="703" actId="26606"/>
          <ac:spMkLst>
            <pc:docMk/>
            <pc:sldMk cId="317605656" sldId="363"/>
            <ac:spMk id="6" creationId="{4DF17A5F-94BD-4805-9C56-708D189AB050}"/>
          </ac:spMkLst>
        </pc:spChg>
        <pc:graphicFrameChg chg="add mod modGraphic">
          <ac:chgData name="Reto Balmer" userId="b4344c53-3793-4bd1-9934-45b12c17de9c" providerId="ADAL" clId="{CB046548-AED7-43BC-8F23-2D8A706202A8}" dt="2022-06-15T06:44:59.564" v="4428" actId="2711"/>
          <ac:graphicFrameMkLst>
            <pc:docMk/>
            <pc:sldMk cId="317605656" sldId="363"/>
            <ac:graphicFrameMk id="3" creationId="{9B1C09C2-DABE-7E2B-0834-C2C1C0E23A3D}"/>
          </ac:graphicFrameMkLst>
        </pc:graphicFrameChg>
        <pc:picChg chg="del">
          <ac:chgData name="Reto Balmer" userId="b4344c53-3793-4bd1-9934-45b12c17de9c" providerId="ADAL" clId="{CB046548-AED7-43BC-8F23-2D8A706202A8}" dt="2022-05-25T07:28:10.317" v="0" actId="478"/>
          <ac:picMkLst>
            <pc:docMk/>
            <pc:sldMk cId="317605656" sldId="363"/>
            <ac:picMk id="3" creationId="{EC426E45-B3B6-4573-9310-929125AE402F}"/>
          </ac:picMkLst>
        </pc:picChg>
        <pc:picChg chg="del">
          <ac:chgData name="Reto Balmer" userId="b4344c53-3793-4bd1-9934-45b12c17de9c" providerId="ADAL" clId="{CB046548-AED7-43BC-8F23-2D8A706202A8}" dt="2022-05-25T07:28:10.958" v="1" actId="478"/>
          <ac:picMkLst>
            <pc:docMk/>
            <pc:sldMk cId="317605656" sldId="363"/>
            <ac:picMk id="9" creationId="{B887F0A6-3615-45EA-A398-E3EE9DF80BB1}"/>
          </ac:picMkLst>
        </pc:picChg>
        <pc:picChg chg="del">
          <ac:chgData name="Reto Balmer" userId="b4344c53-3793-4bd1-9934-45b12c17de9c" providerId="ADAL" clId="{CB046548-AED7-43BC-8F23-2D8A706202A8}" dt="2022-05-25T07:28:11.774" v="2" actId="478"/>
          <ac:picMkLst>
            <pc:docMk/>
            <pc:sldMk cId="317605656" sldId="363"/>
            <ac:picMk id="11" creationId="{52F4BC4D-032E-4965-B40A-0CD39F226307}"/>
          </ac:picMkLst>
        </pc:picChg>
      </pc:sldChg>
      <pc:sldChg chg="del">
        <pc:chgData name="Reto Balmer" userId="b4344c53-3793-4bd1-9934-45b12c17de9c" providerId="ADAL" clId="{CB046548-AED7-43BC-8F23-2D8A706202A8}" dt="2022-05-25T07:29:13.075" v="51" actId="47"/>
        <pc:sldMkLst>
          <pc:docMk/>
          <pc:sldMk cId="3770081276" sldId="364"/>
        </pc:sldMkLst>
      </pc:sldChg>
      <pc:sldChg chg="delSp modSp new del mod">
        <pc:chgData name="Reto Balmer" userId="b4344c53-3793-4bd1-9934-45b12c17de9c" providerId="ADAL" clId="{CB046548-AED7-43BC-8F23-2D8A706202A8}" dt="2022-06-03T09:28:41.784" v="3407" actId="47"/>
        <pc:sldMkLst>
          <pc:docMk/>
          <pc:sldMk cId="4163616038" sldId="364"/>
        </pc:sldMkLst>
        <pc:spChg chg="del">
          <ac:chgData name="Reto Balmer" userId="b4344c53-3793-4bd1-9934-45b12c17de9c" providerId="ADAL" clId="{CB046548-AED7-43BC-8F23-2D8A706202A8}" dt="2022-06-02T13:41:02.652" v="699" actId="478"/>
          <ac:spMkLst>
            <pc:docMk/>
            <pc:sldMk cId="4163616038" sldId="364"/>
            <ac:spMk id="2" creationId="{1149560D-6D81-3FFC-FC5A-9B14EF47A780}"/>
          </ac:spMkLst>
        </pc:spChg>
        <pc:spChg chg="del">
          <ac:chgData name="Reto Balmer" userId="b4344c53-3793-4bd1-9934-45b12c17de9c" providerId="ADAL" clId="{CB046548-AED7-43BC-8F23-2D8A706202A8}" dt="2022-06-02T13:41:04.395" v="700" actId="478"/>
          <ac:spMkLst>
            <pc:docMk/>
            <pc:sldMk cId="4163616038" sldId="364"/>
            <ac:spMk id="5" creationId="{1503DDF8-7D75-E13E-0718-C6BBFB8EFF27}"/>
          </ac:spMkLst>
        </pc:spChg>
        <pc:spChg chg="mod">
          <ac:chgData name="Reto Balmer" userId="b4344c53-3793-4bd1-9934-45b12c17de9c" providerId="ADAL" clId="{CB046548-AED7-43BC-8F23-2D8A706202A8}" dt="2022-06-03T09:28:35.763" v="3399" actId="21"/>
          <ac:spMkLst>
            <pc:docMk/>
            <pc:sldMk cId="4163616038" sldId="364"/>
            <ac:spMk id="6" creationId="{1F8C847E-19C5-1843-C780-77231C2E6CE3}"/>
          </ac:spMkLst>
        </pc:spChg>
      </pc:sldChg>
      <pc:sldChg chg="addSp delSp modSp new mod modClrScheme chgLayout">
        <pc:chgData name="Reto Balmer" userId="b4344c53-3793-4bd1-9934-45b12c17de9c" providerId="ADAL" clId="{CB046548-AED7-43BC-8F23-2D8A706202A8}" dt="2022-06-03T09:23:16.962" v="3395" actId="26606"/>
        <pc:sldMkLst>
          <pc:docMk/>
          <pc:sldMk cId="841761404" sldId="365"/>
        </pc:sldMkLst>
        <pc:spChg chg="mod modVis">
          <ac:chgData name="Reto Balmer" userId="b4344c53-3793-4bd1-9934-45b12c17de9c" providerId="ADAL" clId="{CB046548-AED7-43BC-8F23-2D8A706202A8}" dt="2022-06-03T09:19:07.475" v="3390" actId="26606"/>
          <ac:spMkLst>
            <pc:docMk/>
            <pc:sldMk cId="841761404" sldId="365"/>
            <ac:spMk id="2" creationId="{0E9B0E89-EAB0-D1F4-BC84-74FB2878EAF8}"/>
          </ac:spMkLst>
        </pc:spChg>
        <pc:spChg chg="del mod">
          <ac:chgData name="Reto Balmer" userId="b4344c53-3793-4bd1-9934-45b12c17de9c" providerId="ADAL" clId="{CB046548-AED7-43BC-8F23-2D8A706202A8}" dt="2022-06-03T09:18:54.222" v="3389" actId="478"/>
          <ac:spMkLst>
            <pc:docMk/>
            <pc:sldMk cId="841761404" sldId="365"/>
            <ac:spMk id="3" creationId="{84270AF1-D845-654F-A4E4-C742E42C0E6B}"/>
          </ac:spMkLst>
        </pc:spChg>
        <pc:spChg chg="mod ord">
          <ac:chgData name="Reto Balmer" userId="b4344c53-3793-4bd1-9934-45b12c17de9c" providerId="ADAL" clId="{CB046548-AED7-43BC-8F23-2D8A706202A8}" dt="2022-06-03T09:19:07.475" v="3390" actId="26606"/>
          <ac:spMkLst>
            <pc:docMk/>
            <pc:sldMk cId="841761404" sldId="365"/>
            <ac:spMk id="4" creationId="{C831F9A2-5FF4-406C-419A-040AE24C0363}"/>
          </ac:spMkLst>
        </pc:spChg>
        <pc:spChg chg="del">
          <ac:chgData name="Reto Balmer" userId="b4344c53-3793-4bd1-9934-45b12c17de9c" providerId="ADAL" clId="{CB046548-AED7-43BC-8F23-2D8A706202A8}" dt="2022-05-25T07:49:46.385" v="120"/>
          <ac:spMkLst>
            <pc:docMk/>
            <pc:sldMk cId="841761404" sldId="365"/>
            <ac:spMk id="5" creationId="{7E43FFEB-84E3-3282-8C1C-98E2D3D3B8DC}"/>
          </ac:spMkLst>
        </pc:spChg>
        <pc:spChg chg="mod ord">
          <ac:chgData name="Reto Balmer" userId="b4344c53-3793-4bd1-9934-45b12c17de9c" providerId="ADAL" clId="{CB046548-AED7-43BC-8F23-2D8A706202A8}" dt="2022-06-03T09:19:07.475" v="3390" actId="26606"/>
          <ac:spMkLst>
            <pc:docMk/>
            <pc:sldMk cId="841761404" sldId="365"/>
            <ac:spMk id="6" creationId="{E899F200-7C3F-A71F-A92A-76AE07EC34E1}"/>
          </ac:spMkLst>
        </pc:spChg>
        <pc:spChg chg="add del mod">
          <ac:chgData name="Reto Balmer" userId="b4344c53-3793-4bd1-9934-45b12c17de9c" providerId="ADAL" clId="{CB046548-AED7-43BC-8F23-2D8A706202A8}" dt="2022-06-03T09:23:10.239" v="3392" actId="931"/>
          <ac:spMkLst>
            <pc:docMk/>
            <pc:sldMk cId="841761404" sldId="365"/>
            <ac:spMk id="7" creationId="{D36FC3C5-574C-CF3D-F6FD-3CE520ED3E5B}"/>
          </ac:spMkLst>
        </pc:spChg>
        <pc:spChg chg="add del mod">
          <ac:chgData name="Reto Balmer" userId="b4344c53-3793-4bd1-9934-45b12c17de9c" providerId="ADAL" clId="{CB046548-AED7-43BC-8F23-2D8A706202A8}" dt="2022-06-03T09:19:07.475" v="3390" actId="26606"/>
          <ac:spMkLst>
            <pc:docMk/>
            <pc:sldMk cId="841761404" sldId="365"/>
            <ac:spMk id="13" creationId="{03D699C2-5B3C-655E-FDB9-7664AED776CA}"/>
          </ac:spMkLst>
        </pc:spChg>
        <pc:picChg chg="add del mod ord">
          <ac:chgData name="Reto Balmer" userId="b4344c53-3793-4bd1-9934-45b12c17de9c" providerId="ADAL" clId="{CB046548-AED7-43BC-8F23-2D8A706202A8}" dt="2022-06-03T09:23:01.859" v="3391" actId="478"/>
          <ac:picMkLst>
            <pc:docMk/>
            <pc:sldMk cId="841761404" sldId="365"/>
            <ac:picMk id="8" creationId="{C6CB4E8E-5CAF-65B0-A5F8-8AE300EBBB6C}"/>
          </ac:picMkLst>
        </pc:picChg>
        <pc:picChg chg="add mod ord">
          <ac:chgData name="Reto Balmer" userId="b4344c53-3793-4bd1-9934-45b12c17de9c" providerId="ADAL" clId="{CB046548-AED7-43BC-8F23-2D8A706202A8}" dt="2022-06-03T09:23:16.962" v="3395" actId="26606"/>
          <ac:picMkLst>
            <pc:docMk/>
            <pc:sldMk cId="841761404" sldId="365"/>
            <ac:picMk id="10" creationId="{892683D0-03D1-F380-4CEA-3C9B77F4FC8F}"/>
          </ac:picMkLst>
        </pc:picChg>
      </pc:sldChg>
      <pc:sldChg chg="del">
        <pc:chgData name="Reto Balmer" userId="b4344c53-3793-4bd1-9934-45b12c17de9c" providerId="ADAL" clId="{CB046548-AED7-43BC-8F23-2D8A706202A8}" dt="2022-05-25T07:29:13.872" v="52" actId="47"/>
        <pc:sldMkLst>
          <pc:docMk/>
          <pc:sldMk cId="1789815861" sldId="365"/>
        </pc:sldMkLst>
      </pc:sldChg>
      <pc:sldChg chg="addSp delSp modSp new mod">
        <pc:chgData name="Reto Balmer" userId="b4344c53-3793-4bd1-9934-45b12c17de9c" providerId="ADAL" clId="{CB046548-AED7-43BC-8F23-2D8A706202A8}" dt="2022-06-02T13:38:04.725" v="676" actId="14100"/>
        <pc:sldMkLst>
          <pc:docMk/>
          <pc:sldMk cId="1835449624" sldId="366"/>
        </pc:sldMkLst>
        <pc:spChg chg="mod">
          <ac:chgData name="Reto Balmer" userId="b4344c53-3793-4bd1-9934-45b12c17de9c" providerId="ADAL" clId="{CB046548-AED7-43BC-8F23-2D8A706202A8}" dt="2022-05-25T07:53:00.964" v="153" actId="26606"/>
          <ac:spMkLst>
            <pc:docMk/>
            <pc:sldMk cId="1835449624" sldId="366"/>
            <ac:spMk id="2" creationId="{F6646282-6B15-7E66-07C9-62DA498A137F}"/>
          </ac:spMkLst>
        </pc:spChg>
        <pc:spChg chg="del">
          <ac:chgData name="Reto Balmer" userId="b4344c53-3793-4bd1-9934-45b12c17de9c" providerId="ADAL" clId="{CB046548-AED7-43BC-8F23-2D8A706202A8}" dt="2022-05-25T07:52:00.204" v="143"/>
          <ac:spMkLst>
            <pc:docMk/>
            <pc:sldMk cId="1835449624" sldId="366"/>
            <ac:spMk id="3" creationId="{A2265C61-4509-D5CC-408D-92BB45B56A60}"/>
          </ac:spMkLst>
        </pc:spChg>
        <pc:spChg chg="add del mod">
          <ac:chgData name="Reto Balmer" userId="b4344c53-3793-4bd1-9934-45b12c17de9c" providerId="ADAL" clId="{CB046548-AED7-43BC-8F23-2D8A706202A8}" dt="2022-06-02T13:37:53.126" v="673" actId="478"/>
          <ac:spMkLst>
            <pc:docMk/>
            <pc:sldMk cId="1835449624" sldId="366"/>
            <ac:spMk id="4" creationId="{1880E21D-0B40-B48B-F2C6-D72AAE517C2C}"/>
          </ac:spMkLst>
        </pc:spChg>
        <pc:spChg chg="mod ord">
          <ac:chgData name="Reto Balmer" userId="b4344c53-3793-4bd1-9934-45b12c17de9c" providerId="ADAL" clId="{CB046548-AED7-43BC-8F23-2D8A706202A8}" dt="2022-05-25T07:53:00.964" v="153" actId="26606"/>
          <ac:spMkLst>
            <pc:docMk/>
            <pc:sldMk cId="1835449624" sldId="366"/>
            <ac:spMk id="5" creationId="{AC036BCA-393F-0B94-19B0-F11AF47BED32}"/>
          </ac:spMkLst>
        </pc:spChg>
        <pc:spChg chg="add del mod">
          <ac:chgData name="Reto Balmer" userId="b4344c53-3793-4bd1-9934-45b12c17de9c" providerId="ADAL" clId="{CB046548-AED7-43BC-8F23-2D8A706202A8}" dt="2022-06-02T13:37:41.065" v="669" actId="478"/>
          <ac:spMkLst>
            <pc:docMk/>
            <pc:sldMk cId="1835449624" sldId="366"/>
            <ac:spMk id="6" creationId="{3027C9C9-17CB-225F-6222-B0D20603C13F}"/>
          </ac:spMkLst>
        </pc:spChg>
        <pc:spChg chg="add del">
          <ac:chgData name="Reto Balmer" userId="b4344c53-3793-4bd1-9934-45b12c17de9c" providerId="ADAL" clId="{CB046548-AED7-43BC-8F23-2D8A706202A8}" dt="2022-06-02T13:37:10.188" v="663" actId="478"/>
          <ac:spMkLst>
            <pc:docMk/>
            <pc:sldMk cId="1835449624" sldId="366"/>
            <ac:spMk id="8" creationId="{3DFD60D3-D737-F1FC-8137-214FEAD28229}"/>
          </ac:spMkLst>
        </pc:spChg>
        <pc:spChg chg="add del mod">
          <ac:chgData name="Reto Balmer" userId="b4344c53-3793-4bd1-9934-45b12c17de9c" providerId="ADAL" clId="{CB046548-AED7-43BC-8F23-2D8A706202A8}" dt="2022-06-02T13:37:42.731" v="670" actId="478"/>
          <ac:spMkLst>
            <pc:docMk/>
            <pc:sldMk cId="1835449624" sldId="366"/>
            <ac:spMk id="12" creationId="{9164F33E-74B7-596C-AF03-79149C7DED86}"/>
          </ac:spMkLst>
        </pc:spChg>
        <pc:spChg chg="add del mod">
          <ac:chgData name="Reto Balmer" userId="b4344c53-3793-4bd1-9934-45b12c17de9c" providerId="ADAL" clId="{CB046548-AED7-43BC-8F23-2D8A706202A8}" dt="2022-06-02T13:37:54.467" v="674" actId="478"/>
          <ac:spMkLst>
            <pc:docMk/>
            <pc:sldMk cId="1835449624" sldId="366"/>
            <ac:spMk id="14" creationId="{39901003-250F-C58F-EDCD-7E49D11E16AC}"/>
          </ac:spMkLst>
        </pc:spChg>
        <pc:spChg chg="add del">
          <ac:chgData name="Reto Balmer" userId="b4344c53-3793-4bd1-9934-45b12c17de9c" providerId="ADAL" clId="{CB046548-AED7-43BC-8F23-2D8A706202A8}" dt="2022-05-25T07:53:00.964" v="153" actId="26606"/>
          <ac:spMkLst>
            <pc:docMk/>
            <pc:sldMk cId="1835449624" sldId="366"/>
            <ac:spMk id="73" creationId="{8B07FE56-1AA3-6069-3EAD-C660435FFF8C}"/>
          </ac:spMkLst>
        </pc:spChg>
        <pc:spChg chg="add del">
          <ac:chgData name="Reto Balmer" userId="b4344c53-3793-4bd1-9934-45b12c17de9c" providerId="ADAL" clId="{CB046548-AED7-43BC-8F23-2D8A706202A8}" dt="2022-05-25T07:52:59.255" v="151" actId="26606"/>
          <ac:spMkLst>
            <pc:docMk/>
            <pc:sldMk cId="1835449624" sldId="366"/>
            <ac:spMk id="137" creationId="{3FEC3E5D-2DFF-5978-FD3D-7B10E9F348A5}"/>
          </ac:spMkLst>
        </pc:spChg>
        <pc:picChg chg="add mod">
          <ac:chgData name="Reto Balmer" userId="b4344c53-3793-4bd1-9934-45b12c17de9c" providerId="ADAL" clId="{CB046548-AED7-43BC-8F23-2D8A706202A8}" dt="2022-06-02T13:37:48.843" v="671" actId="1076"/>
          <ac:picMkLst>
            <pc:docMk/>
            <pc:sldMk cId="1835449624" sldId="366"/>
            <ac:picMk id="7" creationId="{8997B811-4704-DF6F-8A22-1907181FDE6D}"/>
          </ac:picMkLst>
        </pc:picChg>
        <pc:picChg chg="add mod">
          <ac:chgData name="Reto Balmer" userId="b4344c53-3793-4bd1-9934-45b12c17de9c" providerId="ADAL" clId="{CB046548-AED7-43BC-8F23-2D8A706202A8}" dt="2022-06-02T13:38:04.725" v="676" actId="14100"/>
          <ac:picMkLst>
            <pc:docMk/>
            <pc:sldMk cId="1835449624" sldId="366"/>
            <ac:picMk id="10" creationId="{0D5105EF-2072-5C0F-FC5A-0EA12EE27BAB}"/>
          </ac:picMkLst>
        </pc:picChg>
        <pc:picChg chg="add del mod">
          <ac:chgData name="Reto Balmer" userId="b4344c53-3793-4bd1-9934-45b12c17de9c" providerId="ADAL" clId="{CB046548-AED7-43BC-8F23-2D8A706202A8}" dt="2022-05-25T07:52:02.119" v="144" actId="478"/>
          <ac:picMkLst>
            <pc:docMk/>
            <pc:sldMk cId="1835449624" sldId="366"/>
            <ac:picMk id="1026" creationId="{5CF74103-ACED-EF6C-1F3A-827816A4BB80}"/>
          </ac:picMkLst>
        </pc:picChg>
        <pc:picChg chg="add del mod">
          <ac:chgData name="Reto Balmer" userId="b4344c53-3793-4bd1-9934-45b12c17de9c" providerId="ADAL" clId="{CB046548-AED7-43BC-8F23-2D8A706202A8}" dt="2022-05-25T07:53:02.261" v="154"/>
          <ac:picMkLst>
            <pc:docMk/>
            <pc:sldMk cId="1835449624" sldId="366"/>
            <ac:picMk id="1028" creationId="{FD4FEB53-79E3-C718-BD87-84F4269B79B0}"/>
          </ac:picMkLst>
        </pc:picChg>
      </pc:sldChg>
      <pc:sldChg chg="del">
        <pc:chgData name="Reto Balmer" userId="b4344c53-3793-4bd1-9934-45b12c17de9c" providerId="ADAL" clId="{CB046548-AED7-43BC-8F23-2D8A706202A8}" dt="2022-05-25T07:29:16.297" v="54" actId="47"/>
        <pc:sldMkLst>
          <pc:docMk/>
          <pc:sldMk cId="3481782456" sldId="366"/>
        </pc:sldMkLst>
      </pc:sldChg>
      <pc:sldChg chg="addSp delSp modSp new mod modClrScheme chgLayout">
        <pc:chgData name="Reto Balmer" userId="b4344c53-3793-4bd1-9934-45b12c17de9c" providerId="ADAL" clId="{CB046548-AED7-43BC-8F23-2D8A706202A8}" dt="2022-06-13T07:51:54.066" v="4051" actId="26606"/>
        <pc:sldMkLst>
          <pc:docMk/>
          <pc:sldMk cId="3237569560" sldId="367"/>
        </pc:sldMkLst>
        <pc:spChg chg="mod">
          <ac:chgData name="Reto Balmer" userId="b4344c53-3793-4bd1-9934-45b12c17de9c" providerId="ADAL" clId="{CB046548-AED7-43BC-8F23-2D8A706202A8}" dt="2022-06-13T07:51:54.066" v="4051" actId="26606"/>
          <ac:spMkLst>
            <pc:docMk/>
            <pc:sldMk cId="3237569560" sldId="367"/>
            <ac:spMk id="2" creationId="{1216CB05-C56C-C520-C20C-F6F209838206}"/>
          </ac:spMkLst>
        </pc:spChg>
        <pc:spChg chg="del mod">
          <ac:chgData name="Reto Balmer" userId="b4344c53-3793-4bd1-9934-45b12c17de9c" providerId="ADAL" clId="{CB046548-AED7-43BC-8F23-2D8A706202A8}" dt="2022-06-13T07:51:45.439" v="4047" actId="478"/>
          <ac:spMkLst>
            <pc:docMk/>
            <pc:sldMk cId="3237569560" sldId="367"/>
            <ac:spMk id="3" creationId="{5100C01D-144C-3251-47BE-3F21043F1ADF}"/>
          </ac:spMkLst>
        </pc:spChg>
        <pc:spChg chg="del">
          <ac:chgData name="Reto Balmer" userId="b4344c53-3793-4bd1-9934-45b12c17de9c" providerId="ADAL" clId="{CB046548-AED7-43BC-8F23-2D8A706202A8}" dt="2022-06-13T07:51:54.066" v="4051" actId="26606"/>
          <ac:spMkLst>
            <pc:docMk/>
            <pc:sldMk cId="3237569560" sldId="367"/>
            <ac:spMk id="4" creationId="{9A59D9C1-26D6-C8B3-2318-59FB46A34428}"/>
          </ac:spMkLst>
        </pc:spChg>
        <pc:spChg chg="mod ord">
          <ac:chgData name="Reto Balmer" userId="b4344c53-3793-4bd1-9934-45b12c17de9c" providerId="ADAL" clId="{CB046548-AED7-43BC-8F23-2D8A706202A8}" dt="2022-06-13T07:51:54.066" v="4051" actId="26606"/>
          <ac:spMkLst>
            <pc:docMk/>
            <pc:sldMk cId="3237569560" sldId="367"/>
            <ac:spMk id="5" creationId="{BF8CC0BD-C27F-3F35-698C-578C82D21CBC}"/>
          </ac:spMkLst>
        </pc:spChg>
        <pc:spChg chg="add del mod">
          <ac:chgData name="Reto Balmer" userId="b4344c53-3793-4bd1-9934-45b12c17de9c" providerId="ADAL" clId="{CB046548-AED7-43BC-8F23-2D8A706202A8}" dt="2022-06-13T07:51:46.764" v="4048"/>
          <ac:spMkLst>
            <pc:docMk/>
            <pc:sldMk cId="3237569560" sldId="367"/>
            <ac:spMk id="7" creationId="{53754633-1F59-8CDD-43BB-DBE60C4F85F1}"/>
          </ac:spMkLst>
        </pc:spChg>
        <pc:picChg chg="add mod">
          <ac:chgData name="Reto Balmer" userId="b4344c53-3793-4bd1-9934-45b12c17de9c" providerId="ADAL" clId="{CB046548-AED7-43BC-8F23-2D8A706202A8}" dt="2022-06-13T07:51:54.066" v="4051" actId="26606"/>
          <ac:picMkLst>
            <pc:docMk/>
            <pc:sldMk cId="3237569560" sldId="367"/>
            <ac:picMk id="9" creationId="{A0B5300C-054B-77F3-5F41-3353A8006542}"/>
          </ac:picMkLst>
        </pc:picChg>
      </pc:sldChg>
      <pc:sldChg chg="del">
        <pc:chgData name="Reto Balmer" userId="b4344c53-3793-4bd1-9934-45b12c17de9c" providerId="ADAL" clId="{CB046548-AED7-43BC-8F23-2D8A706202A8}" dt="2022-05-25T07:29:17.531" v="55" actId="47"/>
        <pc:sldMkLst>
          <pc:docMk/>
          <pc:sldMk cId="4077301275" sldId="367"/>
        </pc:sldMkLst>
      </pc:sldChg>
      <pc:sldChg chg="del">
        <pc:chgData name="Reto Balmer" userId="b4344c53-3793-4bd1-9934-45b12c17de9c" providerId="ADAL" clId="{CB046548-AED7-43BC-8F23-2D8A706202A8}" dt="2022-05-25T07:29:18.155" v="56" actId="47"/>
        <pc:sldMkLst>
          <pc:docMk/>
          <pc:sldMk cId="388965786" sldId="368"/>
        </pc:sldMkLst>
      </pc:sldChg>
      <pc:sldChg chg="addSp delSp modSp new mod modNotesTx">
        <pc:chgData name="Reto Balmer" userId="b4344c53-3793-4bd1-9934-45b12c17de9c" providerId="ADAL" clId="{CB046548-AED7-43BC-8F23-2D8A706202A8}" dt="2022-06-03T08:00:57.992" v="1371" actId="26606"/>
        <pc:sldMkLst>
          <pc:docMk/>
          <pc:sldMk cId="849150017" sldId="368"/>
        </pc:sldMkLst>
        <pc:spChg chg="mod">
          <ac:chgData name="Reto Balmer" userId="b4344c53-3793-4bd1-9934-45b12c17de9c" providerId="ADAL" clId="{CB046548-AED7-43BC-8F23-2D8A706202A8}" dt="2022-06-03T08:00:57.992" v="1371" actId="26606"/>
          <ac:spMkLst>
            <pc:docMk/>
            <pc:sldMk cId="849150017" sldId="368"/>
            <ac:spMk id="2" creationId="{733C81A1-03ED-40C6-6118-E0D5283E652A}"/>
          </ac:spMkLst>
        </pc:spChg>
        <pc:spChg chg="del mod">
          <ac:chgData name="Reto Balmer" userId="b4344c53-3793-4bd1-9934-45b12c17de9c" providerId="ADAL" clId="{CB046548-AED7-43BC-8F23-2D8A706202A8}" dt="2022-06-03T07:51:07.571" v="1155" actId="478"/>
          <ac:spMkLst>
            <pc:docMk/>
            <pc:sldMk cId="849150017" sldId="368"/>
            <ac:spMk id="3" creationId="{860AA9E2-9195-77EF-A772-08DBEAFFC7A6}"/>
          </ac:spMkLst>
        </pc:spChg>
        <pc:spChg chg="del">
          <ac:chgData name="Reto Balmer" userId="b4344c53-3793-4bd1-9934-45b12c17de9c" providerId="ADAL" clId="{CB046548-AED7-43BC-8F23-2D8A706202A8}" dt="2022-06-03T07:51:05.820" v="1154" actId="478"/>
          <ac:spMkLst>
            <pc:docMk/>
            <pc:sldMk cId="849150017" sldId="368"/>
            <ac:spMk id="4" creationId="{11A95862-DD9D-0268-A9FB-D55072EC0E86}"/>
          </ac:spMkLst>
        </pc:spChg>
        <pc:spChg chg="mod ord">
          <ac:chgData name="Reto Balmer" userId="b4344c53-3793-4bd1-9934-45b12c17de9c" providerId="ADAL" clId="{CB046548-AED7-43BC-8F23-2D8A706202A8}" dt="2022-06-03T08:00:57.992" v="1371" actId="26606"/>
          <ac:spMkLst>
            <pc:docMk/>
            <pc:sldMk cId="849150017" sldId="368"/>
            <ac:spMk id="5" creationId="{D325D266-9DD4-AB5D-AE0B-AA4C3E804BBC}"/>
          </ac:spMkLst>
        </pc:spChg>
        <pc:spChg chg="add del mod">
          <ac:chgData name="Reto Balmer" userId="b4344c53-3793-4bd1-9934-45b12c17de9c" providerId="ADAL" clId="{CB046548-AED7-43BC-8F23-2D8A706202A8}" dt="2022-06-03T08:00:57.992" v="1371" actId="26606"/>
          <ac:spMkLst>
            <pc:docMk/>
            <pc:sldMk cId="849150017" sldId="368"/>
            <ac:spMk id="7" creationId="{7845E175-BD30-E1B3-65BE-652FC7104817}"/>
          </ac:spMkLst>
        </pc:spChg>
        <pc:picChg chg="add mod">
          <ac:chgData name="Reto Balmer" userId="b4344c53-3793-4bd1-9934-45b12c17de9c" providerId="ADAL" clId="{CB046548-AED7-43BC-8F23-2D8A706202A8}" dt="2022-06-03T08:00:57.992" v="1371" actId="26606"/>
          <ac:picMkLst>
            <pc:docMk/>
            <pc:sldMk cId="849150017" sldId="368"/>
            <ac:picMk id="9" creationId="{DCC9B9F1-51C7-3EC6-5071-5FC0DC8A0446}"/>
          </ac:picMkLst>
        </pc:picChg>
      </pc:sldChg>
      <pc:sldChg chg="del">
        <pc:chgData name="Reto Balmer" userId="b4344c53-3793-4bd1-9934-45b12c17de9c" providerId="ADAL" clId="{CB046548-AED7-43BC-8F23-2D8A706202A8}" dt="2022-05-25T07:29:19.248" v="57" actId="47"/>
        <pc:sldMkLst>
          <pc:docMk/>
          <pc:sldMk cId="1812956431" sldId="369"/>
        </pc:sldMkLst>
      </pc:sldChg>
      <pc:sldChg chg="addSp delSp modSp new mod modClrScheme chgLayout">
        <pc:chgData name="Reto Balmer" userId="b4344c53-3793-4bd1-9934-45b12c17de9c" providerId="ADAL" clId="{CB046548-AED7-43BC-8F23-2D8A706202A8}" dt="2022-06-02T14:10:36.041" v="740" actId="478"/>
        <pc:sldMkLst>
          <pc:docMk/>
          <pc:sldMk cId="3329013701" sldId="369"/>
        </pc:sldMkLst>
        <pc:spChg chg="mod ord">
          <ac:chgData name="Reto Balmer" userId="b4344c53-3793-4bd1-9934-45b12c17de9c" providerId="ADAL" clId="{CB046548-AED7-43BC-8F23-2D8A706202A8}" dt="2022-06-02T14:10:32.580" v="739" actId="26606"/>
          <ac:spMkLst>
            <pc:docMk/>
            <pc:sldMk cId="3329013701" sldId="369"/>
            <ac:spMk id="2" creationId="{81BF52E9-C585-A3EE-B30B-3D4DD188F5A6}"/>
          </ac:spMkLst>
        </pc:spChg>
        <pc:spChg chg="del">
          <ac:chgData name="Reto Balmer" userId="b4344c53-3793-4bd1-9934-45b12c17de9c" providerId="ADAL" clId="{CB046548-AED7-43BC-8F23-2D8A706202A8}" dt="2022-06-02T14:10:26.848" v="736"/>
          <ac:spMkLst>
            <pc:docMk/>
            <pc:sldMk cId="3329013701" sldId="369"/>
            <ac:spMk id="3" creationId="{D3CC8261-D3CA-56A5-D42F-81BD6CC56ACA}"/>
          </ac:spMkLst>
        </pc:spChg>
        <pc:spChg chg="del">
          <ac:chgData name="Reto Balmer" userId="b4344c53-3793-4bd1-9934-45b12c17de9c" providerId="ADAL" clId="{CB046548-AED7-43BC-8F23-2D8A706202A8}" dt="2022-06-02T14:10:32.580" v="739" actId="26606"/>
          <ac:spMkLst>
            <pc:docMk/>
            <pc:sldMk cId="3329013701" sldId="369"/>
            <ac:spMk id="4" creationId="{F4CE2B34-0D8A-A243-F829-5250ABB106B1}"/>
          </ac:spMkLst>
        </pc:spChg>
        <pc:spChg chg="mod">
          <ac:chgData name="Reto Balmer" userId="b4344c53-3793-4bd1-9934-45b12c17de9c" providerId="ADAL" clId="{CB046548-AED7-43BC-8F23-2D8A706202A8}" dt="2022-06-02T14:10:32.580" v="739" actId="26606"/>
          <ac:spMkLst>
            <pc:docMk/>
            <pc:sldMk cId="3329013701" sldId="369"/>
            <ac:spMk id="5" creationId="{C3C3A940-2DB9-C5A9-3E58-111DAF83F06D}"/>
          </ac:spMkLst>
        </pc:spChg>
        <pc:spChg chg="add del mod">
          <ac:chgData name="Reto Balmer" userId="b4344c53-3793-4bd1-9934-45b12c17de9c" providerId="ADAL" clId="{CB046548-AED7-43BC-8F23-2D8A706202A8}" dt="2022-06-02T14:10:36.041" v="740" actId="478"/>
          <ac:spMkLst>
            <pc:docMk/>
            <pc:sldMk cId="3329013701" sldId="369"/>
            <ac:spMk id="12" creationId="{175269A7-AB01-2D81-40F0-45B711417B32}"/>
          </ac:spMkLst>
        </pc:spChg>
        <pc:spChg chg="add mod">
          <ac:chgData name="Reto Balmer" userId="b4344c53-3793-4bd1-9934-45b12c17de9c" providerId="ADAL" clId="{CB046548-AED7-43BC-8F23-2D8A706202A8}" dt="2022-06-02T14:10:32.580" v="739" actId="26606"/>
          <ac:spMkLst>
            <pc:docMk/>
            <pc:sldMk cId="3329013701" sldId="369"/>
            <ac:spMk id="14" creationId="{EF5A1193-444D-6AD0-6D3D-F97508DADF5A}"/>
          </ac:spMkLst>
        </pc:spChg>
        <pc:picChg chg="add mod ord">
          <ac:chgData name="Reto Balmer" userId="b4344c53-3793-4bd1-9934-45b12c17de9c" providerId="ADAL" clId="{CB046548-AED7-43BC-8F23-2D8A706202A8}" dt="2022-06-02T14:10:32.580" v="739" actId="26606"/>
          <ac:picMkLst>
            <pc:docMk/>
            <pc:sldMk cId="3329013701" sldId="369"/>
            <ac:picMk id="7" creationId="{68EEE3F2-C67D-F19B-C285-71F5CD85A7F0}"/>
          </ac:picMkLst>
        </pc:picChg>
      </pc:sldChg>
      <pc:sldChg chg="del">
        <pc:chgData name="Reto Balmer" userId="b4344c53-3793-4bd1-9934-45b12c17de9c" providerId="ADAL" clId="{CB046548-AED7-43BC-8F23-2D8A706202A8}" dt="2022-05-25T07:29:19.951" v="58" actId="47"/>
        <pc:sldMkLst>
          <pc:docMk/>
          <pc:sldMk cId="2001247435" sldId="370"/>
        </pc:sldMkLst>
      </pc:sldChg>
      <pc:sldChg chg="modSp new mod">
        <pc:chgData name="Reto Balmer" userId="b4344c53-3793-4bd1-9934-45b12c17de9c" providerId="ADAL" clId="{CB046548-AED7-43BC-8F23-2D8A706202A8}" dt="2022-06-03T09:33:11.829" v="3462" actId="20577"/>
        <pc:sldMkLst>
          <pc:docMk/>
          <pc:sldMk cId="2896362709" sldId="370"/>
        </pc:sldMkLst>
        <pc:spChg chg="mod">
          <ac:chgData name="Reto Balmer" userId="b4344c53-3793-4bd1-9934-45b12c17de9c" providerId="ADAL" clId="{CB046548-AED7-43BC-8F23-2D8A706202A8}" dt="2022-06-03T08:50:29.138" v="2293" actId="20577"/>
          <ac:spMkLst>
            <pc:docMk/>
            <pc:sldMk cId="2896362709" sldId="370"/>
            <ac:spMk id="2" creationId="{34DFE295-5D63-F8F5-CEE3-EFBA3E812C60}"/>
          </ac:spMkLst>
        </pc:spChg>
        <pc:spChg chg="mod">
          <ac:chgData name="Reto Balmer" userId="b4344c53-3793-4bd1-9934-45b12c17de9c" providerId="ADAL" clId="{CB046548-AED7-43BC-8F23-2D8A706202A8}" dt="2022-06-03T09:33:11.829" v="3462" actId="20577"/>
          <ac:spMkLst>
            <pc:docMk/>
            <pc:sldMk cId="2896362709" sldId="370"/>
            <ac:spMk id="3" creationId="{EF317375-0A5E-329A-7C87-5C10B6A49731}"/>
          </ac:spMkLst>
        </pc:spChg>
      </pc:sldChg>
      <pc:sldChg chg="modSp new del mod">
        <pc:chgData name="Reto Balmer" userId="b4344c53-3793-4bd1-9934-45b12c17de9c" providerId="ADAL" clId="{CB046548-AED7-43BC-8F23-2D8A706202A8}" dt="2022-06-13T07:52:19.186" v="4052" actId="47"/>
        <pc:sldMkLst>
          <pc:docMk/>
          <pc:sldMk cId="682774584" sldId="371"/>
        </pc:sldMkLst>
        <pc:spChg chg="mod">
          <ac:chgData name="Reto Balmer" userId="b4344c53-3793-4bd1-9934-45b12c17de9c" providerId="ADAL" clId="{CB046548-AED7-43BC-8F23-2D8A706202A8}" dt="2022-06-03T08:51:03.231" v="2318" actId="5793"/>
          <ac:spMkLst>
            <pc:docMk/>
            <pc:sldMk cId="682774584" sldId="371"/>
            <ac:spMk id="2" creationId="{6B08F3A9-2005-E1BC-A9E6-B3AB1B7F6B3A}"/>
          </ac:spMkLst>
        </pc:spChg>
        <pc:spChg chg="mod">
          <ac:chgData name="Reto Balmer" userId="b4344c53-3793-4bd1-9934-45b12c17de9c" providerId="ADAL" clId="{CB046548-AED7-43BC-8F23-2D8A706202A8}" dt="2022-06-03T08:57:43.600" v="2485" actId="6549"/>
          <ac:spMkLst>
            <pc:docMk/>
            <pc:sldMk cId="682774584" sldId="371"/>
            <ac:spMk id="3" creationId="{273F61DF-ECB2-257D-AC6B-02A3B253351A}"/>
          </ac:spMkLst>
        </pc:spChg>
      </pc:sldChg>
      <pc:sldChg chg="del">
        <pc:chgData name="Reto Balmer" userId="b4344c53-3793-4bd1-9934-45b12c17de9c" providerId="ADAL" clId="{CB046548-AED7-43BC-8F23-2D8A706202A8}" dt="2022-05-25T07:29:20.530" v="59" actId="47"/>
        <pc:sldMkLst>
          <pc:docMk/>
          <pc:sldMk cId="1047829834" sldId="371"/>
        </pc:sldMkLst>
      </pc:sldChg>
      <pc:sldChg chg="addSp delSp modSp new mod modClrScheme chgLayout">
        <pc:chgData name="Reto Balmer" userId="b4344c53-3793-4bd1-9934-45b12c17de9c" providerId="ADAL" clId="{CB046548-AED7-43BC-8F23-2D8A706202A8}" dt="2022-06-02T13:22:26.515" v="475" actId="20577"/>
        <pc:sldMkLst>
          <pc:docMk/>
          <pc:sldMk cId="758784820" sldId="372"/>
        </pc:sldMkLst>
        <pc:spChg chg="add del">
          <ac:chgData name="Reto Balmer" userId="b4344c53-3793-4bd1-9934-45b12c17de9c" providerId="ADAL" clId="{CB046548-AED7-43BC-8F23-2D8A706202A8}" dt="2022-06-02T13:20:47.498" v="335" actId="26606"/>
          <ac:spMkLst>
            <pc:docMk/>
            <pc:sldMk cId="758784820" sldId="372"/>
            <ac:spMk id="2" creationId="{00FECCB3-44CB-0123-F1EB-B90D3253FED2}"/>
          </ac:spMkLst>
        </pc:spChg>
        <pc:spChg chg="del">
          <ac:chgData name="Reto Balmer" userId="b4344c53-3793-4bd1-9934-45b12c17de9c" providerId="ADAL" clId="{CB046548-AED7-43BC-8F23-2D8A706202A8}" dt="2022-06-02T13:20:38.338" v="330"/>
          <ac:spMkLst>
            <pc:docMk/>
            <pc:sldMk cId="758784820" sldId="372"/>
            <ac:spMk id="3" creationId="{15057FD4-8A26-4717-0AE8-93D5254A5DC0}"/>
          </ac:spMkLst>
        </pc:spChg>
        <pc:spChg chg="add del">
          <ac:chgData name="Reto Balmer" userId="b4344c53-3793-4bd1-9934-45b12c17de9c" providerId="ADAL" clId="{CB046548-AED7-43BC-8F23-2D8A706202A8}" dt="2022-06-02T13:20:47.498" v="335" actId="26606"/>
          <ac:spMkLst>
            <pc:docMk/>
            <pc:sldMk cId="758784820" sldId="372"/>
            <ac:spMk id="4" creationId="{1FB66963-6BDF-9AD9-82F5-9C514D28563C}"/>
          </ac:spMkLst>
        </pc:spChg>
        <pc:spChg chg="mod">
          <ac:chgData name="Reto Balmer" userId="b4344c53-3793-4bd1-9934-45b12c17de9c" providerId="ADAL" clId="{CB046548-AED7-43BC-8F23-2D8A706202A8}" dt="2022-06-02T13:20:47.498" v="335" actId="26606"/>
          <ac:spMkLst>
            <pc:docMk/>
            <pc:sldMk cId="758784820" sldId="372"/>
            <ac:spMk id="5" creationId="{3D28B970-ACE4-EE7E-E831-A6427E0724A7}"/>
          </ac:spMkLst>
        </pc:spChg>
        <pc:spChg chg="add del mod">
          <ac:chgData name="Reto Balmer" userId="b4344c53-3793-4bd1-9934-45b12c17de9c" providerId="ADAL" clId="{CB046548-AED7-43BC-8F23-2D8A706202A8}" dt="2022-06-02T13:20:47.490" v="334" actId="26606"/>
          <ac:spMkLst>
            <pc:docMk/>
            <pc:sldMk cId="758784820" sldId="372"/>
            <ac:spMk id="12" creationId="{8941FF24-99BA-EE0F-67A9-14EA136BC62E}"/>
          </ac:spMkLst>
        </pc:spChg>
        <pc:spChg chg="add mod">
          <ac:chgData name="Reto Balmer" userId="b4344c53-3793-4bd1-9934-45b12c17de9c" providerId="ADAL" clId="{CB046548-AED7-43BC-8F23-2D8A706202A8}" dt="2022-06-02T13:20:58.950" v="342"/>
          <ac:spMkLst>
            <pc:docMk/>
            <pc:sldMk cId="758784820" sldId="372"/>
            <ac:spMk id="14" creationId="{32AF4283-847E-3FF0-2800-4F9A9CF94154}"/>
          </ac:spMkLst>
        </pc:spChg>
        <pc:spChg chg="add mod">
          <ac:chgData name="Reto Balmer" userId="b4344c53-3793-4bd1-9934-45b12c17de9c" providerId="ADAL" clId="{CB046548-AED7-43BC-8F23-2D8A706202A8}" dt="2022-06-02T13:22:26.515" v="475" actId="20577"/>
          <ac:spMkLst>
            <pc:docMk/>
            <pc:sldMk cId="758784820" sldId="372"/>
            <ac:spMk id="15" creationId="{6C10D31C-205E-0487-B10A-A3DA3CF3B16C}"/>
          </ac:spMkLst>
        </pc:spChg>
        <pc:picChg chg="add mod">
          <ac:chgData name="Reto Balmer" userId="b4344c53-3793-4bd1-9934-45b12c17de9c" providerId="ADAL" clId="{CB046548-AED7-43BC-8F23-2D8A706202A8}" dt="2022-06-02T13:20:47.498" v="335" actId="26606"/>
          <ac:picMkLst>
            <pc:docMk/>
            <pc:sldMk cId="758784820" sldId="372"/>
            <ac:picMk id="7" creationId="{EA3D92C6-F996-E918-9800-EEAEDE01A2FA}"/>
          </ac:picMkLst>
        </pc:picChg>
      </pc:sldChg>
      <pc:sldChg chg="del">
        <pc:chgData name="Reto Balmer" userId="b4344c53-3793-4bd1-9934-45b12c17de9c" providerId="ADAL" clId="{CB046548-AED7-43BC-8F23-2D8A706202A8}" dt="2022-05-25T07:29:21.188" v="60" actId="47"/>
        <pc:sldMkLst>
          <pc:docMk/>
          <pc:sldMk cId="3772902222" sldId="372"/>
        </pc:sldMkLst>
      </pc:sldChg>
      <pc:sldChg chg="del">
        <pc:chgData name="Reto Balmer" userId="b4344c53-3793-4bd1-9934-45b12c17de9c" providerId="ADAL" clId="{CB046548-AED7-43BC-8F23-2D8A706202A8}" dt="2022-05-25T07:29:22.859" v="62" actId="47"/>
        <pc:sldMkLst>
          <pc:docMk/>
          <pc:sldMk cId="2178618925" sldId="373"/>
        </pc:sldMkLst>
      </pc:sldChg>
      <pc:sldChg chg="addSp delSp modSp new mod">
        <pc:chgData name="Reto Balmer" userId="b4344c53-3793-4bd1-9934-45b12c17de9c" providerId="ADAL" clId="{CB046548-AED7-43BC-8F23-2D8A706202A8}" dt="2022-06-08T09:50:05.333" v="3934" actId="14100"/>
        <pc:sldMkLst>
          <pc:docMk/>
          <pc:sldMk cId="2362356461" sldId="373"/>
        </pc:sldMkLst>
        <pc:spChg chg="mod">
          <ac:chgData name="Reto Balmer" userId="b4344c53-3793-4bd1-9934-45b12c17de9c" providerId="ADAL" clId="{CB046548-AED7-43BC-8F23-2D8A706202A8}" dt="2022-06-03T09:18:39.559" v="3388" actId="26606"/>
          <ac:spMkLst>
            <pc:docMk/>
            <pc:sldMk cId="2362356461" sldId="373"/>
            <ac:spMk id="2" creationId="{99395F53-FDAB-2737-ED96-9E41CB945A37}"/>
          </ac:spMkLst>
        </pc:spChg>
        <pc:spChg chg="mod">
          <ac:chgData name="Reto Balmer" userId="b4344c53-3793-4bd1-9934-45b12c17de9c" providerId="ADAL" clId="{CB046548-AED7-43BC-8F23-2D8A706202A8}" dt="2022-06-03T09:18:39.559" v="3388" actId="26606"/>
          <ac:spMkLst>
            <pc:docMk/>
            <pc:sldMk cId="2362356461" sldId="373"/>
            <ac:spMk id="3" creationId="{EE05E13A-DAC6-901A-978E-9DD7DEC4EF13}"/>
          </ac:spMkLst>
        </pc:spChg>
        <pc:spChg chg="del">
          <ac:chgData name="Reto Balmer" userId="b4344c53-3793-4bd1-9934-45b12c17de9c" providerId="ADAL" clId="{CB046548-AED7-43BC-8F23-2D8A706202A8}" dt="2022-06-03T09:18:35.195" v="3385" actId="931"/>
          <ac:spMkLst>
            <pc:docMk/>
            <pc:sldMk cId="2362356461" sldId="373"/>
            <ac:spMk id="4" creationId="{CCDE562A-4DF7-CCBF-6501-CC5B9D7C6784}"/>
          </ac:spMkLst>
        </pc:spChg>
        <pc:spChg chg="mod">
          <ac:chgData name="Reto Balmer" userId="b4344c53-3793-4bd1-9934-45b12c17de9c" providerId="ADAL" clId="{CB046548-AED7-43BC-8F23-2D8A706202A8}" dt="2022-06-03T09:18:39.559" v="3388" actId="26606"/>
          <ac:spMkLst>
            <pc:docMk/>
            <pc:sldMk cId="2362356461" sldId="373"/>
            <ac:spMk id="5" creationId="{7348B0F2-FAA9-EE37-0226-5E4308C0B23E}"/>
          </ac:spMkLst>
        </pc:spChg>
        <pc:spChg chg="add del mod">
          <ac:chgData name="Reto Balmer" userId="b4344c53-3793-4bd1-9934-45b12c17de9c" providerId="ADAL" clId="{CB046548-AED7-43BC-8F23-2D8A706202A8}" dt="2022-06-02T13:21:31.884" v="354" actId="478"/>
          <ac:spMkLst>
            <pc:docMk/>
            <pc:sldMk cId="2362356461" sldId="373"/>
            <ac:spMk id="7" creationId="{B3394A11-6CDD-25B5-CB65-D14740E83490}"/>
          </ac:spMkLst>
        </pc:spChg>
        <pc:picChg chg="add mod">
          <ac:chgData name="Reto Balmer" userId="b4344c53-3793-4bd1-9934-45b12c17de9c" providerId="ADAL" clId="{CB046548-AED7-43BC-8F23-2D8A706202A8}" dt="2022-06-08T09:50:05.333" v="3934" actId="14100"/>
          <ac:picMkLst>
            <pc:docMk/>
            <pc:sldMk cId="2362356461" sldId="373"/>
            <ac:picMk id="7" creationId="{132A7B2E-6E0F-C826-13ED-EB3FBF173238}"/>
          </ac:picMkLst>
        </pc:picChg>
      </pc:sldChg>
      <pc:sldChg chg="addSp delSp modSp new del mod modClrScheme chgLayout">
        <pc:chgData name="Reto Balmer" userId="b4344c53-3793-4bd1-9934-45b12c17de9c" providerId="ADAL" clId="{CB046548-AED7-43BC-8F23-2D8A706202A8}" dt="2022-06-02T13:25:50.467" v="522" actId="2696"/>
        <pc:sldMkLst>
          <pc:docMk/>
          <pc:sldMk cId="1639187600" sldId="374"/>
        </pc:sldMkLst>
        <pc:spChg chg="mod ord">
          <ac:chgData name="Reto Balmer" userId="b4344c53-3793-4bd1-9934-45b12c17de9c" providerId="ADAL" clId="{CB046548-AED7-43BC-8F23-2D8A706202A8}" dt="2022-06-02T13:25:35.305" v="518" actId="21"/>
          <ac:spMkLst>
            <pc:docMk/>
            <pc:sldMk cId="1639187600" sldId="374"/>
            <ac:spMk id="2" creationId="{8EADD021-C268-71C1-0845-7A43443B281C}"/>
          </ac:spMkLst>
        </pc:spChg>
        <pc:spChg chg="add del">
          <ac:chgData name="Reto Balmer" userId="b4344c53-3793-4bd1-9934-45b12c17de9c" providerId="ADAL" clId="{CB046548-AED7-43BC-8F23-2D8A706202A8}" dt="2022-06-02T13:25:04.199" v="511" actId="26606"/>
          <ac:spMkLst>
            <pc:docMk/>
            <pc:sldMk cId="1639187600" sldId="374"/>
            <ac:spMk id="3" creationId="{CDECEE7F-182F-A31C-0FD7-8B090E63C92B}"/>
          </ac:spMkLst>
        </pc:spChg>
        <pc:spChg chg="add del">
          <ac:chgData name="Reto Balmer" userId="b4344c53-3793-4bd1-9934-45b12c17de9c" providerId="ADAL" clId="{CB046548-AED7-43BC-8F23-2D8A706202A8}" dt="2022-06-02T13:25:04.199" v="511" actId="26606"/>
          <ac:spMkLst>
            <pc:docMk/>
            <pc:sldMk cId="1639187600" sldId="374"/>
            <ac:spMk id="4" creationId="{09FB771F-7CE4-A19B-9ABC-90D622864647}"/>
          </ac:spMkLst>
        </pc:spChg>
        <pc:spChg chg="mod ord">
          <ac:chgData name="Reto Balmer" userId="b4344c53-3793-4bd1-9934-45b12c17de9c" providerId="ADAL" clId="{CB046548-AED7-43BC-8F23-2D8A706202A8}" dt="2022-06-02T13:25:04.199" v="511" actId="26606"/>
          <ac:spMkLst>
            <pc:docMk/>
            <pc:sldMk cId="1639187600" sldId="374"/>
            <ac:spMk id="5" creationId="{B85CB45B-FCC2-F9C1-8B30-665B9FB7CA61}"/>
          </ac:spMkLst>
        </pc:spChg>
        <pc:spChg chg="add mod">
          <ac:chgData name="Reto Balmer" userId="b4344c53-3793-4bd1-9934-45b12c17de9c" providerId="ADAL" clId="{CB046548-AED7-43BC-8F23-2D8A706202A8}" dt="2022-06-02T13:25:04.199" v="511" actId="26606"/>
          <ac:spMkLst>
            <pc:docMk/>
            <pc:sldMk cId="1639187600" sldId="374"/>
            <ac:spMk id="11" creationId="{27FD7B4E-39F7-420D-9443-969D45F940CE}"/>
          </ac:spMkLst>
        </pc:spChg>
        <pc:spChg chg="add mod">
          <ac:chgData name="Reto Balmer" userId="b4344c53-3793-4bd1-9934-45b12c17de9c" providerId="ADAL" clId="{CB046548-AED7-43BC-8F23-2D8A706202A8}" dt="2022-06-02T13:25:04.199" v="511" actId="26606"/>
          <ac:spMkLst>
            <pc:docMk/>
            <pc:sldMk cId="1639187600" sldId="374"/>
            <ac:spMk id="13" creationId="{4C27B027-B19C-743B-F660-C29EEB999B2D}"/>
          </ac:spMkLst>
        </pc:spChg>
        <pc:picChg chg="add mod">
          <ac:chgData name="Reto Balmer" userId="b4344c53-3793-4bd1-9934-45b12c17de9c" providerId="ADAL" clId="{CB046548-AED7-43BC-8F23-2D8A706202A8}" dt="2022-06-02T13:25:04.199" v="511" actId="26606"/>
          <ac:picMkLst>
            <pc:docMk/>
            <pc:sldMk cId="1639187600" sldId="374"/>
            <ac:picMk id="6" creationId="{5CDE9FF0-85D0-98B9-33BD-45FC3E30554B}"/>
          </ac:picMkLst>
        </pc:picChg>
      </pc:sldChg>
      <pc:sldChg chg="del">
        <pc:chgData name="Reto Balmer" userId="b4344c53-3793-4bd1-9934-45b12c17de9c" providerId="ADAL" clId="{CB046548-AED7-43BC-8F23-2D8A706202A8}" dt="2022-05-25T07:29:24.203" v="63" actId="47"/>
        <pc:sldMkLst>
          <pc:docMk/>
          <pc:sldMk cId="3813999960" sldId="374"/>
        </pc:sldMkLst>
      </pc:sldChg>
      <pc:sldChg chg="del">
        <pc:chgData name="Reto Balmer" userId="b4344c53-3793-4bd1-9934-45b12c17de9c" providerId="ADAL" clId="{CB046548-AED7-43BC-8F23-2D8A706202A8}" dt="2022-05-25T07:29:14.793" v="53" actId="47"/>
        <pc:sldMkLst>
          <pc:docMk/>
          <pc:sldMk cId="2258869567" sldId="375"/>
        </pc:sldMkLst>
      </pc:sldChg>
      <pc:sldChg chg="addSp delSp modSp new mod modClrScheme chgLayout">
        <pc:chgData name="Reto Balmer" userId="b4344c53-3793-4bd1-9934-45b12c17de9c" providerId="ADAL" clId="{CB046548-AED7-43BC-8F23-2D8A706202A8}" dt="2022-06-02T13:25:37.428" v="519"/>
        <pc:sldMkLst>
          <pc:docMk/>
          <pc:sldMk cId="4098219595" sldId="375"/>
        </pc:sldMkLst>
        <pc:spChg chg="del">
          <ac:chgData name="Reto Balmer" userId="b4344c53-3793-4bd1-9934-45b12c17de9c" providerId="ADAL" clId="{CB046548-AED7-43BC-8F23-2D8A706202A8}" dt="2022-06-02T13:25:21.404" v="514" actId="478"/>
          <ac:spMkLst>
            <pc:docMk/>
            <pc:sldMk cId="4098219595" sldId="375"/>
            <ac:spMk id="2" creationId="{CA5DB0E8-810B-F1EF-CC20-BB929455C7D4}"/>
          </ac:spMkLst>
        </pc:spChg>
        <pc:spChg chg="del mod ord">
          <ac:chgData name="Reto Balmer" userId="b4344c53-3793-4bd1-9934-45b12c17de9c" providerId="ADAL" clId="{CB046548-AED7-43BC-8F23-2D8A706202A8}" dt="2022-06-02T13:25:29.075" v="517" actId="478"/>
          <ac:spMkLst>
            <pc:docMk/>
            <pc:sldMk cId="4098219595" sldId="375"/>
            <ac:spMk id="3" creationId="{DA70C673-14F7-2ED4-278D-140ECEC651C1}"/>
          </ac:spMkLst>
        </pc:spChg>
        <pc:spChg chg="mod">
          <ac:chgData name="Reto Balmer" userId="b4344c53-3793-4bd1-9934-45b12c17de9c" providerId="ADAL" clId="{CB046548-AED7-43BC-8F23-2D8A706202A8}" dt="2022-06-02T13:25:25.807" v="516" actId="26606"/>
          <ac:spMkLst>
            <pc:docMk/>
            <pc:sldMk cId="4098219595" sldId="375"/>
            <ac:spMk id="4" creationId="{B439A0D5-8C4F-E97D-0A49-8474637379AA}"/>
          </ac:spMkLst>
        </pc:spChg>
        <pc:spChg chg="del">
          <ac:chgData name="Reto Balmer" userId="b4344c53-3793-4bd1-9934-45b12c17de9c" providerId="ADAL" clId="{CB046548-AED7-43BC-8F23-2D8A706202A8}" dt="2022-06-02T13:25:25.807" v="516" actId="26606"/>
          <ac:spMkLst>
            <pc:docMk/>
            <pc:sldMk cId="4098219595" sldId="375"/>
            <ac:spMk id="5" creationId="{436A66EF-48AB-F908-105E-9F27136FF7D6}"/>
          </ac:spMkLst>
        </pc:spChg>
        <pc:spChg chg="del">
          <ac:chgData name="Reto Balmer" userId="b4344c53-3793-4bd1-9934-45b12c17de9c" providerId="ADAL" clId="{CB046548-AED7-43BC-8F23-2D8A706202A8}" dt="2022-06-02T13:25:25.807" v="516" actId="26606"/>
          <ac:spMkLst>
            <pc:docMk/>
            <pc:sldMk cId="4098219595" sldId="375"/>
            <ac:spMk id="6" creationId="{448BD4A7-9586-7C2F-B623-C848AFFBC91D}"/>
          </ac:spMkLst>
        </pc:spChg>
        <pc:spChg chg="add mod">
          <ac:chgData name="Reto Balmer" userId="b4344c53-3793-4bd1-9934-45b12c17de9c" providerId="ADAL" clId="{CB046548-AED7-43BC-8F23-2D8A706202A8}" dt="2022-06-02T13:25:37.428" v="519"/>
          <ac:spMkLst>
            <pc:docMk/>
            <pc:sldMk cId="4098219595" sldId="375"/>
            <ac:spMk id="12" creationId="{1B12A988-03DE-15A6-0DD3-2BB683BF9C12}"/>
          </ac:spMkLst>
        </pc:spChg>
        <pc:picChg chg="add mod">
          <ac:chgData name="Reto Balmer" userId="b4344c53-3793-4bd1-9934-45b12c17de9c" providerId="ADAL" clId="{CB046548-AED7-43BC-8F23-2D8A706202A8}" dt="2022-06-02T13:25:25.807" v="516" actId="26606"/>
          <ac:picMkLst>
            <pc:docMk/>
            <pc:sldMk cId="4098219595" sldId="375"/>
            <ac:picMk id="7" creationId="{CA8C047E-9EB7-86FA-FC4C-5F51F165D807}"/>
          </ac:picMkLst>
        </pc:picChg>
      </pc:sldChg>
      <pc:sldChg chg="del">
        <pc:chgData name="Reto Balmer" userId="b4344c53-3793-4bd1-9934-45b12c17de9c" providerId="ADAL" clId="{CB046548-AED7-43BC-8F23-2D8A706202A8}" dt="2022-05-25T07:29:22.281" v="61" actId="47"/>
        <pc:sldMkLst>
          <pc:docMk/>
          <pc:sldMk cId="727905266" sldId="376"/>
        </pc:sldMkLst>
      </pc:sldChg>
      <pc:sldChg chg="addSp delSp modSp new mod modClrScheme chgLayout">
        <pc:chgData name="Reto Balmer" userId="b4344c53-3793-4bd1-9934-45b12c17de9c" providerId="ADAL" clId="{CB046548-AED7-43BC-8F23-2D8A706202A8}" dt="2022-06-02T13:40:36.483" v="698" actId="478"/>
        <pc:sldMkLst>
          <pc:docMk/>
          <pc:sldMk cId="1134014665" sldId="376"/>
        </pc:sldMkLst>
        <pc:spChg chg="mod ord">
          <ac:chgData name="Reto Balmer" userId="b4344c53-3793-4bd1-9934-45b12c17de9c" providerId="ADAL" clId="{CB046548-AED7-43BC-8F23-2D8A706202A8}" dt="2022-06-02T13:40:34.134" v="695" actId="26606"/>
          <ac:spMkLst>
            <pc:docMk/>
            <pc:sldMk cId="1134014665" sldId="376"/>
            <ac:spMk id="2" creationId="{3329CB20-52B4-5D51-1C1E-140C1E733D5E}"/>
          </ac:spMkLst>
        </pc:spChg>
        <pc:spChg chg="del">
          <ac:chgData name="Reto Balmer" userId="b4344c53-3793-4bd1-9934-45b12c17de9c" providerId="ADAL" clId="{CB046548-AED7-43BC-8F23-2D8A706202A8}" dt="2022-06-02T13:39:56.751" v="689"/>
          <ac:spMkLst>
            <pc:docMk/>
            <pc:sldMk cId="1134014665" sldId="376"/>
            <ac:spMk id="3" creationId="{FCA00045-D7F5-E1D3-1398-EB6D64358C15}"/>
          </ac:spMkLst>
        </pc:spChg>
        <pc:spChg chg="del">
          <ac:chgData name="Reto Balmer" userId="b4344c53-3793-4bd1-9934-45b12c17de9c" providerId="ADAL" clId="{CB046548-AED7-43BC-8F23-2D8A706202A8}" dt="2022-06-02T13:39:59.009" v="692" actId="26606"/>
          <ac:spMkLst>
            <pc:docMk/>
            <pc:sldMk cId="1134014665" sldId="376"/>
            <ac:spMk id="4" creationId="{C25E6AB9-FB35-B9D8-65FF-5D04AA5AC2B3}"/>
          </ac:spMkLst>
        </pc:spChg>
        <pc:spChg chg="mod">
          <ac:chgData name="Reto Balmer" userId="b4344c53-3793-4bd1-9934-45b12c17de9c" providerId="ADAL" clId="{CB046548-AED7-43BC-8F23-2D8A706202A8}" dt="2022-06-02T13:39:59.009" v="692" actId="26606"/>
          <ac:spMkLst>
            <pc:docMk/>
            <pc:sldMk cId="1134014665" sldId="376"/>
            <ac:spMk id="5" creationId="{DC6B6333-94AB-0586-4E70-83E9EA11DA83}"/>
          </ac:spMkLst>
        </pc:spChg>
        <pc:spChg chg="add del mod">
          <ac:chgData name="Reto Balmer" userId="b4344c53-3793-4bd1-9934-45b12c17de9c" providerId="ADAL" clId="{CB046548-AED7-43BC-8F23-2D8A706202A8}" dt="2022-06-02T13:40:31.235" v="694"/>
          <ac:spMkLst>
            <pc:docMk/>
            <pc:sldMk cId="1134014665" sldId="376"/>
            <ac:spMk id="9" creationId="{26714E31-FA1B-6D0B-BD66-CECD7722F678}"/>
          </ac:spMkLst>
        </pc:spChg>
        <pc:spChg chg="add del mod">
          <ac:chgData name="Reto Balmer" userId="b4344c53-3793-4bd1-9934-45b12c17de9c" providerId="ADAL" clId="{CB046548-AED7-43BC-8F23-2D8A706202A8}" dt="2022-06-02T13:40:36.483" v="698" actId="478"/>
          <ac:spMkLst>
            <pc:docMk/>
            <pc:sldMk cId="1134014665" sldId="376"/>
            <ac:spMk id="12" creationId="{9071844A-BC08-2E2F-2520-7D5DF1C69829}"/>
          </ac:spMkLst>
        </pc:spChg>
        <pc:spChg chg="add mod">
          <ac:chgData name="Reto Balmer" userId="b4344c53-3793-4bd1-9934-45b12c17de9c" providerId="ADAL" clId="{CB046548-AED7-43BC-8F23-2D8A706202A8}" dt="2022-06-02T13:40:34.134" v="695" actId="26606"/>
          <ac:spMkLst>
            <pc:docMk/>
            <pc:sldMk cId="1134014665" sldId="376"/>
            <ac:spMk id="14" creationId="{FF3E5161-E86D-8EC7-4C86-AA42D3B57B07}"/>
          </ac:spMkLst>
        </pc:spChg>
        <pc:picChg chg="add del mod ord">
          <ac:chgData name="Reto Balmer" userId="b4344c53-3793-4bd1-9934-45b12c17de9c" providerId="ADAL" clId="{CB046548-AED7-43BC-8F23-2D8A706202A8}" dt="2022-06-02T13:40:29.006" v="693" actId="478"/>
          <ac:picMkLst>
            <pc:docMk/>
            <pc:sldMk cId="1134014665" sldId="376"/>
            <ac:picMk id="7" creationId="{3F99A52E-4D63-BA0A-9C1E-073C2F44D5F0}"/>
          </ac:picMkLst>
        </pc:picChg>
        <pc:picChg chg="add mod">
          <ac:chgData name="Reto Balmer" userId="b4344c53-3793-4bd1-9934-45b12c17de9c" providerId="ADAL" clId="{CB046548-AED7-43BC-8F23-2D8A706202A8}" dt="2022-06-02T13:40:34.232" v="697" actId="962"/>
          <ac:picMkLst>
            <pc:docMk/>
            <pc:sldMk cId="1134014665" sldId="376"/>
            <ac:picMk id="11" creationId="{6E3DA0FC-85E6-4B85-86E1-9A4225B19A4D}"/>
          </ac:picMkLst>
        </pc:picChg>
      </pc:sldChg>
      <pc:sldChg chg="modSp new mod">
        <pc:chgData name="Reto Balmer" userId="b4344c53-3793-4bd1-9934-45b12c17de9c" providerId="ADAL" clId="{CB046548-AED7-43BC-8F23-2D8A706202A8}" dt="2022-06-03T09:32:36.647" v="3420" actId="20577"/>
        <pc:sldMkLst>
          <pc:docMk/>
          <pc:sldMk cId="2564498256" sldId="377"/>
        </pc:sldMkLst>
        <pc:spChg chg="mod">
          <ac:chgData name="Reto Balmer" userId="b4344c53-3793-4bd1-9934-45b12c17de9c" providerId="ADAL" clId="{CB046548-AED7-43BC-8F23-2D8A706202A8}" dt="2022-06-02T14:09:23.114" v="735" actId="20577"/>
          <ac:spMkLst>
            <pc:docMk/>
            <pc:sldMk cId="2564498256" sldId="377"/>
            <ac:spMk id="2" creationId="{8F12B229-C0CF-7F6F-A3F2-9915444DEEC3}"/>
          </ac:spMkLst>
        </pc:spChg>
        <pc:spChg chg="mod">
          <ac:chgData name="Reto Balmer" userId="b4344c53-3793-4bd1-9934-45b12c17de9c" providerId="ADAL" clId="{CB046548-AED7-43BC-8F23-2D8A706202A8}" dt="2022-06-03T09:32:36.647" v="3420" actId="20577"/>
          <ac:spMkLst>
            <pc:docMk/>
            <pc:sldMk cId="2564498256" sldId="377"/>
            <ac:spMk id="3" creationId="{5889DA1F-2978-E377-AF5C-34410D97CA62}"/>
          </ac:spMkLst>
        </pc:spChg>
      </pc:sldChg>
      <pc:sldChg chg="addSp delSp modSp new del mod">
        <pc:chgData name="Reto Balmer" userId="b4344c53-3793-4bd1-9934-45b12c17de9c" providerId="ADAL" clId="{CB046548-AED7-43BC-8F23-2D8A706202A8}" dt="2022-06-03T08:11:54.870" v="1562" actId="47"/>
        <pc:sldMkLst>
          <pc:docMk/>
          <pc:sldMk cId="250481510" sldId="378"/>
        </pc:sldMkLst>
        <pc:spChg chg="mod">
          <ac:chgData name="Reto Balmer" userId="b4344c53-3793-4bd1-9934-45b12c17de9c" providerId="ADAL" clId="{CB046548-AED7-43BC-8F23-2D8A706202A8}" dt="2022-06-03T08:11:05.454" v="1547" actId="20577"/>
          <ac:spMkLst>
            <pc:docMk/>
            <pc:sldMk cId="250481510" sldId="378"/>
            <ac:spMk id="2" creationId="{0704AAC6-366E-12D7-F099-B3BD3DA355E5}"/>
          </ac:spMkLst>
        </pc:spChg>
        <pc:spChg chg="del mod">
          <ac:chgData name="Reto Balmer" userId="b4344c53-3793-4bd1-9934-45b12c17de9c" providerId="ADAL" clId="{CB046548-AED7-43BC-8F23-2D8A706202A8}" dt="2022-06-03T08:11:39.513" v="1554" actId="478"/>
          <ac:spMkLst>
            <pc:docMk/>
            <pc:sldMk cId="250481510" sldId="378"/>
            <ac:spMk id="3" creationId="{209FCE9F-3A2A-E747-E9C5-74083444C2D9}"/>
          </ac:spMkLst>
        </pc:spChg>
        <pc:spChg chg="del">
          <ac:chgData name="Reto Balmer" userId="b4344c53-3793-4bd1-9934-45b12c17de9c" providerId="ADAL" clId="{CB046548-AED7-43BC-8F23-2D8A706202A8}" dt="2022-06-03T08:11:01.551" v="1538" actId="478"/>
          <ac:spMkLst>
            <pc:docMk/>
            <pc:sldMk cId="250481510" sldId="378"/>
            <ac:spMk id="4" creationId="{87297297-DDB1-6ADE-D387-998C9F4E6492}"/>
          </ac:spMkLst>
        </pc:spChg>
        <pc:spChg chg="add del">
          <ac:chgData name="Reto Balmer" userId="b4344c53-3793-4bd1-9934-45b12c17de9c" providerId="ADAL" clId="{CB046548-AED7-43BC-8F23-2D8A706202A8}" dt="2022-06-03T08:09:52.516" v="1519" actId="478"/>
          <ac:spMkLst>
            <pc:docMk/>
            <pc:sldMk cId="250481510" sldId="378"/>
            <ac:spMk id="6" creationId="{AD5B8257-48B1-2BC0-B44B-7F630148B71D}"/>
          </ac:spMkLst>
        </pc:spChg>
        <pc:spChg chg="add del mod">
          <ac:chgData name="Reto Balmer" userId="b4344c53-3793-4bd1-9934-45b12c17de9c" providerId="ADAL" clId="{CB046548-AED7-43BC-8F23-2D8A706202A8}" dt="2022-06-03T08:11:53.758" v="1561" actId="478"/>
          <ac:spMkLst>
            <pc:docMk/>
            <pc:sldMk cId="250481510" sldId="378"/>
            <ac:spMk id="7" creationId="{55CB40BE-A3CA-CC7B-8D03-2503F0F52C90}"/>
          </ac:spMkLst>
        </pc:spChg>
        <pc:spChg chg="add del mod">
          <ac:chgData name="Reto Balmer" userId="b4344c53-3793-4bd1-9934-45b12c17de9c" providerId="ADAL" clId="{CB046548-AED7-43BC-8F23-2D8A706202A8}" dt="2022-06-03T08:11:50.686" v="1558" actId="478"/>
          <ac:spMkLst>
            <pc:docMk/>
            <pc:sldMk cId="250481510" sldId="378"/>
            <ac:spMk id="8" creationId="{9C4804EB-2D86-0F30-62BC-20AE9ED38ED3}"/>
          </ac:spMkLst>
        </pc:spChg>
        <pc:spChg chg="add del mod">
          <ac:chgData name="Reto Balmer" userId="b4344c53-3793-4bd1-9934-45b12c17de9c" providerId="ADAL" clId="{CB046548-AED7-43BC-8F23-2D8A706202A8}" dt="2022-06-03T08:11:52.758" v="1560" actId="478"/>
          <ac:spMkLst>
            <pc:docMk/>
            <pc:sldMk cId="250481510" sldId="378"/>
            <ac:spMk id="9" creationId="{95D9E8D2-6B40-CC78-FD7D-F0C5B22B2182}"/>
          </ac:spMkLst>
        </pc:spChg>
        <pc:spChg chg="add del mod">
          <ac:chgData name="Reto Balmer" userId="b4344c53-3793-4bd1-9934-45b12c17de9c" providerId="ADAL" clId="{CB046548-AED7-43BC-8F23-2D8A706202A8}" dt="2022-06-03T08:11:48.630" v="1557" actId="478"/>
          <ac:spMkLst>
            <pc:docMk/>
            <pc:sldMk cId="250481510" sldId="378"/>
            <ac:spMk id="11" creationId="{D792A963-F105-5B6E-FC75-4DF03F38D888}"/>
          </ac:spMkLst>
        </pc:spChg>
      </pc:sldChg>
      <pc:sldChg chg="addSp delSp modSp new mod">
        <pc:chgData name="Reto Balmer" userId="b4344c53-3793-4bd1-9934-45b12c17de9c" providerId="ADAL" clId="{CB046548-AED7-43BC-8F23-2D8A706202A8}" dt="2022-06-13T09:40:36.513" v="4096" actId="6549"/>
        <pc:sldMkLst>
          <pc:docMk/>
          <pc:sldMk cId="3580791966" sldId="378"/>
        </pc:sldMkLst>
        <pc:spChg chg="mod">
          <ac:chgData name="Reto Balmer" userId="b4344c53-3793-4bd1-9934-45b12c17de9c" providerId="ADAL" clId="{CB046548-AED7-43BC-8F23-2D8A706202A8}" dt="2022-06-03T08:12:01.806" v="1574" actId="20577"/>
          <ac:spMkLst>
            <pc:docMk/>
            <pc:sldMk cId="3580791966" sldId="378"/>
            <ac:spMk id="2" creationId="{2121468C-757A-98BB-4367-413B55F7FB98}"/>
          </ac:spMkLst>
        </pc:spChg>
        <pc:spChg chg="del">
          <ac:chgData name="Reto Balmer" userId="b4344c53-3793-4bd1-9934-45b12c17de9c" providerId="ADAL" clId="{CB046548-AED7-43BC-8F23-2D8A706202A8}" dt="2022-06-03T08:14:27.318" v="1755" actId="478"/>
          <ac:spMkLst>
            <pc:docMk/>
            <pc:sldMk cId="3580791966" sldId="378"/>
            <ac:spMk id="3" creationId="{2243EAA3-3E33-C254-DA01-2022B472994A}"/>
          </ac:spMkLst>
        </pc:spChg>
        <pc:spChg chg="del">
          <ac:chgData name="Reto Balmer" userId="b4344c53-3793-4bd1-9934-45b12c17de9c" providerId="ADAL" clId="{CB046548-AED7-43BC-8F23-2D8A706202A8}" dt="2022-06-03T08:14:28.246" v="1756" actId="478"/>
          <ac:spMkLst>
            <pc:docMk/>
            <pc:sldMk cId="3580791966" sldId="378"/>
            <ac:spMk id="4" creationId="{4710AF47-BED2-AD53-57AB-B47D7EA2F849}"/>
          </ac:spMkLst>
        </pc:spChg>
        <pc:spChg chg="add mod">
          <ac:chgData name="Reto Balmer" userId="b4344c53-3793-4bd1-9934-45b12c17de9c" providerId="ADAL" clId="{CB046548-AED7-43BC-8F23-2D8A706202A8}" dt="2022-06-03T08:41:32.203" v="2282" actId="14100"/>
          <ac:spMkLst>
            <pc:docMk/>
            <pc:sldMk cId="3580791966" sldId="378"/>
            <ac:spMk id="6" creationId="{8AAC3FC4-C5BE-F4DA-2FE8-6AD3D618C0FC}"/>
          </ac:spMkLst>
        </pc:spChg>
        <pc:spChg chg="add mod">
          <ac:chgData name="Reto Balmer" userId="b4344c53-3793-4bd1-9934-45b12c17de9c" providerId="ADAL" clId="{CB046548-AED7-43BC-8F23-2D8A706202A8}" dt="2022-06-13T09:40:36.513" v="4096" actId="6549"/>
          <ac:spMkLst>
            <pc:docMk/>
            <pc:sldMk cId="3580791966" sldId="378"/>
            <ac:spMk id="7" creationId="{DC8F4990-D679-C7F2-D0C5-69AF5F414BDF}"/>
          </ac:spMkLst>
        </pc:spChg>
        <pc:spChg chg="add mod">
          <ac:chgData name="Reto Balmer" userId="b4344c53-3793-4bd1-9934-45b12c17de9c" providerId="ADAL" clId="{CB046548-AED7-43BC-8F23-2D8A706202A8}" dt="2022-06-03T08:41:37.305" v="2284" actId="14100"/>
          <ac:spMkLst>
            <pc:docMk/>
            <pc:sldMk cId="3580791966" sldId="378"/>
            <ac:spMk id="8" creationId="{EBAEA384-3809-1652-A7F2-894D3594E471}"/>
          </ac:spMkLst>
        </pc:spChg>
        <pc:spChg chg="add mod">
          <ac:chgData name="Reto Balmer" userId="b4344c53-3793-4bd1-9934-45b12c17de9c" providerId="ADAL" clId="{CB046548-AED7-43BC-8F23-2D8A706202A8}" dt="2022-06-03T08:41:39.633" v="2285" actId="14100"/>
          <ac:spMkLst>
            <pc:docMk/>
            <pc:sldMk cId="3580791966" sldId="378"/>
            <ac:spMk id="9" creationId="{C57A72DB-6C07-472D-8A65-D19AD89C97E3}"/>
          </ac:spMkLst>
        </pc:spChg>
        <pc:spChg chg="add mod">
          <ac:chgData name="Reto Balmer" userId="b4344c53-3793-4bd1-9934-45b12c17de9c" providerId="ADAL" clId="{CB046548-AED7-43BC-8F23-2D8A706202A8}" dt="2022-06-08T09:53:53.977" v="3995" actId="1076"/>
          <ac:spMkLst>
            <pc:docMk/>
            <pc:sldMk cId="3580791966" sldId="378"/>
            <ac:spMk id="10" creationId="{B8EEC63A-CE2C-AC9D-D12B-138C746181C2}"/>
          </ac:spMkLst>
        </pc:spChg>
      </pc:sldChg>
      <pc:sldChg chg="delSp modSp new mod">
        <pc:chgData name="Reto Balmer" userId="b4344c53-3793-4bd1-9934-45b12c17de9c" providerId="ADAL" clId="{CB046548-AED7-43BC-8F23-2D8A706202A8}" dt="2022-06-08T09:54:24.588" v="4029" actId="20577"/>
        <pc:sldMkLst>
          <pc:docMk/>
          <pc:sldMk cId="2796699020" sldId="379"/>
        </pc:sldMkLst>
        <pc:spChg chg="mod">
          <ac:chgData name="Reto Balmer" userId="b4344c53-3793-4bd1-9934-45b12c17de9c" providerId="ADAL" clId="{CB046548-AED7-43BC-8F23-2D8A706202A8}" dt="2022-06-03T08:17:56.503" v="1987" actId="20577"/>
          <ac:spMkLst>
            <pc:docMk/>
            <pc:sldMk cId="2796699020" sldId="379"/>
            <ac:spMk id="2" creationId="{F2DE906A-9764-8C67-47B6-FE79FD268450}"/>
          </ac:spMkLst>
        </pc:spChg>
        <pc:spChg chg="mod">
          <ac:chgData name="Reto Balmer" userId="b4344c53-3793-4bd1-9934-45b12c17de9c" providerId="ADAL" clId="{CB046548-AED7-43BC-8F23-2D8A706202A8}" dt="2022-06-08T09:54:24.588" v="4029" actId="20577"/>
          <ac:spMkLst>
            <pc:docMk/>
            <pc:sldMk cId="2796699020" sldId="379"/>
            <ac:spMk id="3" creationId="{C4334837-D012-4329-2DEC-476A6F31B644}"/>
          </ac:spMkLst>
        </pc:spChg>
        <pc:spChg chg="del">
          <ac:chgData name="Reto Balmer" userId="b4344c53-3793-4bd1-9934-45b12c17de9c" providerId="ADAL" clId="{CB046548-AED7-43BC-8F23-2D8A706202A8}" dt="2022-06-03T08:18:12.302" v="2002" actId="478"/>
          <ac:spMkLst>
            <pc:docMk/>
            <pc:sldMk cId="2796699020" sldId="379"/>
            <ac:spMk id="4" creationId="{2D41A2A7-9D81-1139-5C2F-A75322818DEB}"/>
          </ac:spMkLst>
        </pc:spChg>
      </pc:sldChg>
      <pc:sldChg chg="new del">
        <pc:chgData name="Reto Balmer" userId="b4344c53-3793-4bd1-9934-45b12c17de9c" providerId="ADAL" clId="{CB046548-AED7-43BC-8F23-2D8A706202A8}" dt="2022-06-03T08:50:22.547" v="2287" actId="47"/>
        <pc:sldMkLst>
          <pc:docMk/>
          <pc:sldMk cId="3706764526" sldId="380"/>
        </pc:sldMkLst>
      </pc:sldChg>
      <pc:sldChg chg="addSp delSp modSp add mod ord modClrScheme chgLayout modNotesTx">
        <pc:chgData name="Reto Balmer" userId="b4344c53-3793-4bd1-9934-45b12c17de9c" providerId="ADAL" clId="{CB046548-AED7-43BC-8F23-2D8A706202A8}" dt="2022-06-03T08:23:41.824" v="2281" actId="20577"/>
        <pc:sldMkLst>
          <pc:docMk/>
          <pc:sldMk cId="1886594768" sldId="381"/>
        </pc:sldMkLst>
        <pc:spChg chg="mod">
          <ac:chgData name="Reto Balmer" userId="b4344c53-3793-4bd1-9934-45b12c17de9c" providerId="ADAL" clId="{CB046548-AED7-43BC-8F23-2D8A706202A8}" dt="2022-06-03T08:22:59.910" v="2198" actId="26606"/>
          <ac:spMkLst>
            <pc:docMk/>
            <pc:sldMk cId="1886594768" sldId="381"/>
            <ac:spMk id="2" creationId="{34DFE295-5D63-F8F5-CEE3-EFBA3E812C60}"/>
          </ac:spMkLst>
        </pc:spChg>
        <pc:spChg chg="del">
          <ac:chgData name="Reto Balmer" userId="b4344c53-3793-4bd1-9934-45b12c17de9c" providerId="ADAL" clId="{CB046548-AED7-43BC-8F23-2D8A706202A8}" dt="2022-06-03T08:22:56.944" v="2195" actId="931"/>
          <ac:spMkLst>
            <pc:docMk/>
            <pc:sldMk cId="1886594768" sldId="381"/>
            <ac:spMk id="3" creationId="{EF317375-0A5E-329A-7C87-5C10B6A49731}"/>
          </ac:spMkLst>
        </pc:spChg>
        <pc:spChg chg="del">
          <ac:chgData name="Reto Balmer" userId="b4344c53-3793-4bd1-9934-45b12c17de9c" providerId="ADAL" clId="{CB046548-AED7-43BC-8F23-2D8A706202A8}" dt="2022-06-03T08:22:59.910" v="2198" actId="26606"/>
          <ac:spMkLst>
            <pc:docMk/>
            <pc:sldMk cId="1886594768" sldId="381"/>
            <ac:spMk id="4" creationId="{0CFD5A0B-FBAE-8FFD-A4F5-36D9C847B4E6}"/>
          </ac:spMkLst>
        </pc:spChg>
        <pc:spChg chg="mod">
          <ac:chgData name="Reto Balmer" userId="b4344c53-3793-4bd1-9934-45b12c17de9c" providerId="ADAL" clId="{CB046548-AED7-43BC-8F23-2D8A706202A8}" dt="2022-06-03T08:22:59.910" v="2198" actId="26606"/>
          <ac:spMkLst>
            <pc:docMk/>
            <pc:sldMk cId="1886594768" sldId="381"/>
            <ac:spMk id="5" creationId="{12553A2F-E66A-6AE5-8E77-DE48BBB29960}"/>
          </ac:spMkLst>
        </pc:spChg>
        <pc:picChg chg="add mod">
          <ac:chgData name="Reto Balmer" userId="b4344c53-3793-4bd1-9934-45b12c17de9c" providerId="ADAL" clId="{CB046548-AED7-43BC-8F23-2D8A706202A8}" dt="2022-06-03T08:22:59.910" v="2198" actId="26606"/>
          <ac:picMkLst>
            <pc:docMk/>
            <pc:sldMk cId="1886594768" sldId="381"/>
            <ac:picMk id="7" creationId="{F97F60F9-5E75-8053-5E2C-A2C8C99AEB57}"/>
          </ac:picMkLst>
        </pc:picChg>
      </pc:sldChg>
      <pc:sldChg chg="addSp delSp modSp new mod modClrScheme chgLayout modNotesTx">
        <pc:chgData name="Reto Balmer" userId="b4344c53-3793-4bd1-9934-45b12c17de9c" providerId="ADAL" clId="{CB046548-AED7-43BC-8F23-2D8A706202A8}" dt="2022-06-15T13:50:36.835" v="4711" actId="20577"/>
        <pc:sldMkLst>
          <pc:docMk/>
          <pc:sldMk cId="338204619" sldId="382"/>
        </pc:sldMkLst>
        <pc:spChg chg="mod">
          <ac:chgData name="Reto Balmer" userId="b4344c53-3793-4bd1-9934-45b12c17de9c" providerId="ADAL" clId="{CB046548-AED7-43BC-8F23-2D8A706202A8}" dt="2022-06-03T08:54:28.310" v="2359" actId="26606"/>
          <ac:spMkLst>
            <pc:docMk/>
            <pc:sldMk cId="338204619" sldId="382"/>
            <ac:spMk id="2" creationId="{AED60B01-3179-639E-9DE3-7BF07C1100A5}"/>
          </ac:spMkLst>
        </pc:spChg>
        <pc:spChg chg="add del">
          <ac:chgData name="Reto Balmer" userId="b4344c53-3793-4bd1-9934-45b12c17de9c" providerId="ADAL" clId="{CB046548-AED7-43BC-8F23-2D8A706202A8}" dt="2022-06-03T08:56:28.671" v="2361"/>
          <ac:spMkLst>
            <pc:docMk/>
            <pc:sldMk cId="338204619" sldId="382"/>
            <ac:spMk id="3" creationId="{469EA92F-AE8F-C885-153D-267B76455290}"/>
          </ac:spMkLst>
        </pc:spChg>
        <pc:spChg chg="add del mod">
          <ac:chgData name="Reto Balmer" userId="b4344c53-3793-4bd1-9934-45b12c17de9c" providerId="ADAL" clId="{CB046548-AED7-43BC-8F23-2D8A706202A8}" dt="2022-06-03T08:57:14.539" v="2484" actId="20577"/>
          <ac:spMkLst>
            <pc:docMk/>
            <pc:sldMk cId="338204619" sldId="382"/>
            <ac:spMk id="4" creationId="{D31827B6-7377-2EB8-7C2B-5A865A94D0BA}"/>
          </ac:spMkLst>
        </pc:spChg>
        <pc:spChg chg="mod ord">
          <ac:chgData name="Reto Balmer" userId="b4344c53-3793-4bd1-9934-45b12c17de9c" providerId="ADAL" clId="{CB046548-AED7-43BC-8F23-2D8A706202A8}" dt="2022-06-03T08:54:28.310" v="2359" actId="26606"/>
          <ac:spMkLst>
            <pc:docMk/>
            <pc:sldMk cId="338204619" sldId="382"/>
            <ac:spMk id="5" creationId="{9782D16F-4BF6-2596-13AC-7F03E0677E2C}"/>
          </ac:spMkLst>
        </pc:spChg>
        <pc:picChg chg="add del mod">
          <ac:chgData name="Reto Balmer" userId="b4344c53-3793-4bd1-9934-45b12c17de9c" providerId="ADAL" clId="{CB046548-AED7-43BC-8F23-2D8A706202A8}" dt="2022-06-03T08:54:28.744" v="2360"/>
          <ac:picMkLst>
            <pc:docMk/>
            <pc:sldMk cId="338204619" sldId="382"/>
            <ac:picMk id="6" creationId="{94F4128F-78E9-E34A-4AC9-FAE50A2085AA}"/>
          </ac:picMkLst>
        </pc:picChg>
        <pc:picChg chg="add del mod">
          <ac:chgData name="Reto Balmer" userId="b4344c53-3793-4bd1-9934-45b12c17de9c" providerId="ADAL" clId="{CB046548-AED7-43BC-8F23-2D8A706202A8}" dt="2022-06-03T08:54:27.144" v="2356" actId="22"/>
          <ac:picMkLst>
            <pc:docMk/>
            <pc:sldMk cId="338204619" sldId="382"/>
            <ac:picMk id="8" creationId="{17D4343B-A776-A3BF-96CF-9CAD2568E17A}"/>
          </ac:picMkLst>
        </pc:picChg>
        <pc:picChg chg="add mod">
          <ac:chgData name="Reto Balmer" userId="b4344c53-3793-4bd1-9934-45b12c17de9c" providerId="ADAL" clId="{CB046548-AED7-43BC-8F23-2D8A706202A8}" dt="2022-06-03T08:56:28.671" v="2361"/>
          <ac:picMkLst>
            <pc:docMk/>
            <pc:sldMk cId="338204619" sldId="382"/>
            <ac:picMk id="10" creationId="{00AA747F-E4F1-A963-BA8A-377A02FD433C}"/>
          </ac:picMkLst>
        </pc:picChg>
      </pc:sldChg>
      <pc:sldChg chg="addSp delSp modSp new mod modClrScheme chgLayout">
        <pc:chgData name="Reto Balmer" userId="b4344c53-3793-4bd1-9934-45b12c17de9c" providerId="ADAL" clId="{CB046548-AED7-43BC-8F23-2D8A706202A8}" dt="2022-06-08T12:25:18.218" v="4035" actId="26606"/>
        <pc:sldMkLst>
          <pc:docMk/>
          <pc:sldMk cId="2921242731" sldId="383"/>
        </pc:sldMkLst>
        <pc:spChg chg="mod">
          <ac:chgData name="Reto Balmer" userId="b4344c53-3793-4bd1-9934-45b12c17de9c" providerId="ADAL" clId="{CB046548-AED7-43BC-8F23-2D8A706202A8}" dt="2022-06-08T12:25:18.218" v="4035" actId="26606"/>
          <ac:spMkLst>
            <pc:docMk/>
            <pc:sldMk cId="2921242731" sldId="383"/>
            <ac:spMk id="2" creationId="{1D6840A9-58D7-2E63-103B-13297521C07C}"/>
          </ac:spMkLst>
        </pc:spChg>
        <pc:spChg chg="del mod">
          <ac:chgData name="Reto Balmer" userId="b4344c53-3793-4bd1-9934-45b12c17de9c" providerId="ADAL" clId="{CB046548-AED7-43BC-8F23-2D8A706202A8}" dt="2022-06-08T12:23:28.625" v="4031" actId="478"/>
          <ac:spMkLst>
            <pc:docMk/>
            <pc:sldMk cId="2921242731" sldId="383"/>
            <ac:spMk id="3" creationId="{7E04F729-44F0-3B63-7B34-4832772B7B99}"/>
          </ac:spMkLst>
        </pc:spChg>
        <pc:spChg chg="del">
          <ac:chgData name="Reto Balmer" userId="b4344c53-3793-4bd1-9934-45b12c17de9c" providerId="ADAL" clId="{CB046548-AED7-43BC-8F23-2D8A706202A8}" dt="2022-06-08T12:23:26.355" v="4030" actId="478"/>
          <ac:spMkLst>
            <pc:docMk/>
            <pc:sldMk cId="2921242731" sldId="383"/>
            <ac:spMk id="4" creationId="{491BED0A-9222-9A0F-8C46-5EDE0686DB99}"/>
          </ac:spMkLst>
        </pc:spChg>
        <pc:spChg chg="mod">
          <ac:chgData name="Reto Balmer" userId="b4344c53-3793-4bd1-9934-45b12c17de9c" providerId="ADAL" clId="{CB046548-AED7-43BC-8F23-2D8A706202A8}" dt="2022-06-08T12:25:18.218" v="4035" actId="26606"/>
          <ac:spMkLst>
            <pc:docMk/>
            <pc:sldMk cId="2921242731" sldId="383"/>
            <ac:spMk id="5" creationId="{C73B3BA1-434C-5A80-F254-2021C14D22C6}"/>
          </ac:spMkLst>
        </pc:spChg>
        <pc:spChg chg="add del mod">
          <ac:chgData name="Reto Balmer" userId="b4344c53-3793-4bd1-9934-45b12c17de9c" providerId="ADAL" clId="{CB046548-AED7-43BC-8F23-2D8A706202A8}" dt="2022-06-08T12:25:14.387" v="4032" actId="931"/>
          <ac:spMkLst>
            <pc:docMk/>
            <pc:sldMk cId="2921242731" sldId="383"/>
            <ac:spMk id="7" creationId="{E71EEF1B-2068-5777-A2ED-D3AF11C1A120}"/>
          </ac:spMkLst>
        </pc:spChg>
        <pc:picChg chg="add mod">
          <ac:chgData name="Reto Balmer" userId="b4344c53-3793-4bd1-9934-45b12c17de9c" providerId="ADAL" clId="{CB046548-AED7-43BC-8F23-2D8A706202A8}" dt="2022-06-08T12:25:18.218" v="4035" actId="26606"/>
          <ac:picMkLst>
            <pc:docMk/>
            <pc:sldMk cId="2921242731" sldId="383"/>
            <ac:picMk id="9" creationId="{D38C80D8-DC69-AF14-4C71-95F685ED42E4}"/>
          </ac:picMkLst>
        </pc:picChg>
      </pc:sldChg>
      <pc:sldChg chg="modSp new mod">
        <pc:chgData name="Reto Balmer" userId="b4344c53-3793-4bd1-9934-45b12c17de9c" providerId="ADAL" clId="{CB046548-AED7-43BC-8F23-2D8A706202A8}" dt="2022-06-03T08:58:41.707" v="2541" actId="20577"/>
        <pc:sldMkLst>
          <pc:docMk/>
          <pc:sldMk cId="2118160527" sldId="384"/>
        </pc:sldMkLst>
        <pc:spChg chg="mod">
          <ac:chgData name="Reto Balmer" userId="b4344c53-3793-4bd1-9934-45b12c17de9c" providerId="ADAL" clId="{CB046548-AED7-43BC-8F23-2D8A706202A8}" dt="2022-06-03T08:58:38.714" v="2536" actId="20577"/>
          <ac:spMkLst>
            <pc:docMk/>
            <pc:sldMk cId="2118160527" sldId="384"/>
            <ac:spMk id="2" creationId="{15DAD8A9-84B3-C50D-5FDB-72BF25C56FFF}"/>
          </ac:spMkLst>
        </pc:spChg>
        <pc:spChg chg="mod">
          <ac:chgData name="Reto Balmer" userId="b4344c53-3793-4bd1-9934-45b12c17de9c" providerId="ADAL" clId="{CB046548-AED7-43BC-8F23-2D8A706202A8}" dt="2022-06-03T08:58:41.707" v="2541" actId="20577"/>
          <ac:spMkLst>
            <pc:docMk/>
            <pc:sldMk cId="2118160527" sldId="384"/>
            <ac:spMk id="3" creationId="{50D3DF9B-FB40-51F8-0C4F-2B492505165B}"/>
          </ac:spMkLst>
        </pc:spChg>
      </pc:sldChg>
      <pc:sldChg chg="addSp modSp new mod modNotesTx">
        <pc:chgData name="Reto Balmer" userId="b4344c53-3793-4bd1-9934-45b12c17de9c" providerId="ADAL" clId="{CB046548-AED7-43BC-8F23-2D8A706202A8}" dt="2022-06-03T09:04:36.700" v="3151" actId="20577"/>
        <pc:sldMkLst>
          <pc:docMk/>
          <pc:sldMk cId="3216343200" sldId="385"/>
        </pc:sldMkLst>
        <pc:spChg chg="mod">
          <ac:chgData name="Reto Balmer" userId="b4344c53-3793-4bd1-9934-45b12c17de9c" providerId="ADAL" clId="{CB046548-AED7-43BC-8F23-2D8A706202A8}" dt="2022-06-03T08:58:58.850" v="2600" actId="20577"/>
          <ac:spMkLst>
            <pc:docMk/>
            <pc:sldMk cId="3216343200" sldId="385"/>
            <ac:spMk id="2" creationId="{FA0751A3-8286-101F-994A-1F15FA01CA37}"/>
          </ac:spMkLst>
        </pc:spChg>
        <pc:spChg chg="mod">
          <ac:chgData name="Reto Balmer" userId="b4344c53-3793-4bd1-9934-45b12c17de9c" providerId="ADAL" clId="{CB046548-AED7-43BC-8F23-2D8A706202A8}" dt="2022-06-03T09:01:41.246" v="2914" actId="113"/>
          <ac:spMkLst>
            <pc:docMk/>
            <pc:sldMk cId="3216343200" sldId="385"/>
            <ac:spMk id="3" creationId="{4F218E91-C3E4-0AED-10B3-2F8AB664B51C}"/>
          </ac:spMkLst>
        </pc:spChg>
        <pc:spChg chg="mod">
          <ac:chgData name="Reto Balmer" userId="b4344c53-3793-4bd1-9934-45b12c17de9c" providerId="ADAL" clId="{CB046548-AED7-43BC-8F23-2D8A706202A8}" dt="2022-06-03T09:03:13.027" v="3009" actId="20577"/>
          <ac:spMkLst>
            <pc:docMk/>
            <pc:sldMk cId="3216343200" sldId="385"/>
            <ac:spMk id="4" creationId="{67964A47-6D93-A016-FDE6-776900D86B36}"/>
          </ac:spMkLst>
        </pc:spChg>
        <pc:picChg chg="add mod">
          <ac:chgData name="Reto Balmer" userId="b4344c53-3793-4bd1-9934-45b12c17de9c" providerId="ADAL" clId="{CB046548-AED7-43BC-8F23-2D8A706202A8}" dt="2022-06-03T09:03:07.103" v="3001" actId="962"/>
          <ac:picMkLst>
            <pc:docMk/>
            <pc:sldMk cId="3216343200" sldId="385"/>
            <ac:picMk id="7" creationId="{34CAECC6-0367-942D-580F-F7FC50A60A17}"/>
          </ac:picMkLst>
        </pc:picChg>
        <pc:picChg chg="add mod">
          <ac:chgData name="Reto Balmer" userId="b4344c53-3793-4bd1-9934-45b12c17de9c" providerId="ADAL" clId="{CB046548-AED7-43BC-8F23-2D8A706202A8}" dt="2022-06-03T09:04:00.290" v="3017" actId="1076"/>
          <ac:picMkLst>
            <pc:docMk/>
            <pc:sldMk cId="3216343200" sldId="385"/>
            <ac:picMk id="9" creationId="{0C824162-DEB6-0EDE-DD74-7A15A5389D7C}"/>
          </ac:picMkLst>
        </pc:picChg>
      </pc:sldChg>
      <pc:sldChg chg="modSp new del mod">
        <pc:chgData name="Reto Balmer" userId="b4344c53-3793-4bd1-9934-45b12c17de9c" providerId="ADAL" clId="{CB046548-AED7-43BC-8F23-2D8A706202A8}" dt="2022-06-13T06:47:04.047" v="4038" actId="47"/>
        <pc:sldMkLst>
          <pc:docMk/>
          <pc:sldMk cId="4188121068" sldId="386"/>
        </pc:sldMkLst>
        <pc:spChg chg="mod">
          <ac:chgData name="Reto Balmer" userId="b4344c53-3793-4bd1-9934-45b12c17de9c" providerId="ADAL" clId="{CB046548-AED7-43BC-8F23-2D8A706202A8}" dt="2022-06-03T09:04:47.540" v="3163" actId="20577"/>
          <ac:spMkLst>
            <pc:docMk/>
            <pc:sldMk cId="4188121068" sldId="386"/>
            <ac:spMk id="2" creationId="{FFBC072F-7A98-4FE4-C963-3319F50BE5AB}"/>
          </ac:spMkLst>
        </pc:spChg>
      </pc:sldChg>
      <pc:sldChg chg="addSp delSp modSp new mod modClrScheme chgLayout">
        <pc:chgData name="Reto Balmer" userId="b4344c53-3793-4bd1-9934-45b12c17de9c" providerId="ADAL" clId="{CB046548-AED7-43BC-8F23-2D8A706202A8}" dt="2022-06-03T09:17:19.340" v="3384" actId="20577"/>
        <pc:sldMkLst>
          <pc:docMk/>
          <pc:sldMk cId="3739538359" sldId="387"/>
        </pc:sldMkLst>
        <pc:spChg chg="mod">
          <ac:chgData name="Reto Balmer" userId="b4344c53-3793-4bd1-9934-45b12c17de9c" providerId="ADAL" clId="{CB046548-AED7-43BC-8F23-2D8A706202A8}" dt="2022-06-03T09:16:36.850" v="3357" actId="26606"/>
          <ac:spMkLst>
            <pc:docMk/>
            <pc:sldMk cId="3739538359" sldId="387"/>
            <ac:spMk id="2" creationId="{9F3F59E2-DB74-7A7D-8249-B919834711C8}"/>
          </ac:spMkLst>
        </pc:spChg>
        <pc:spChg chg="mod">
          <ac:chgData name="Reto Balmer" userId="b4344c53-3793-4bd1-9934-45b12c17de9c" providerId="ADAL" clId="{CB046548-AED7-43BC-8F23-2D8A706202A8}" dt="2022-06-03T09:17:19.340" v="3384" actId="20577"/>
          <ac:spMkLst>
            <pc:docMk/>
            <pc:sldMk cId="3739538359" sldId="387"/>
            <ac:spMk id="3" creationId="{ECB57EFF-0978-79C5-16BD-94E52957B731}"/>
          </ac:spMkLst>
        </pc:spChg>
        <pc:spChg chg="del">
          <ac:chgData name="Reto Balmer" userId="b4344c53-3793-4bd1-9934-45b12c17de9c" providerId="ADAL" clId="{CB046548-AED7-43BC-8F23-2D8A706202A8}" dt="2022-06-03T09:12:37.414" v="3319" actId="931"/>
          <ac:spMkLst>
            <pc:docMk/>
            <pc:sldMk cId="3739538359" sldId="387"/>
            <ac:spMk id="4" creationId="{96F55D28-22DE-0707-8BC0-7AD069CF032E}"/>
          </ac:spMkLst>
        </pc:spChg>
        <pc:spChg chg="mod ord">
          <ac:chgData name="Reto Balmer" userId="b4344c53-3793-4bd1-9934-45b12c17de9c" providerId="ADAL" clId="{CB046548-AED7-43BC-8F23-2D8A706202A8}" dt="2022-06-03T09:16:36.850" v="3357" actId="26606"/>
          <ac:spMkLst>
            <pc:docMk/>
            <pc:sldMk cId="3739538359" sldId="387"/>
            <ac:spMk id="5" creationId="{0CED6290-8D03-E6A7-BF6E-A6BC13C1F7F9}"/>
          </ac:spMkLst>
        </pc:spChg>
        <pc:spChg chg="add del mod">
          <ac:chgData name="Reto Balmer" userId="b4344c53-3793-4bd1-9934-45b12c17de9c" providerId="ADAL" clId="{CB046548-AED7-43BC-8F23-2D8A706202A8}" dt="2022-06-03T09:14:12.470" v="3321" actId="931"/>
          <ac:spMkLst>
            <pc:docMk/>
            <pc:sldMk cId="3739538359" sldId="387"/>
            <ac:spMk id="9" creationId="{E7FE5DD5-A466-F5F8-21B1-B59A7AAC000D}"/>
          </ac:spMkLst>
        </pc:spChg>
        <pc:picChg chg="add del mod">
          <ac:chgData name="Reto Balmer" userId="b4344c53-3793-4bd1-9934-45b12c17de9c" providerId="ADAL" clId="{CB046548-AED7-43BC-8F23-2D8A706202A8}" dt="2022-06-03T09:12:44.031" v="3320" actId="478"/>
          <ac:picMkLst>
            <pc:docMk/>
            <pc:sldMk cId="3739538359" sldId="387"/>
            <ac:picMk id="7" creationId="{C704B43F-0B6E-D4AD-0696-79B1C13BED49}"/>
          </ac:picMkLst>
        </pc:picChg>
        <pc:picChg chg="add mod ord">
          <ac:chgData name="Reto Balmer" userId="b4344c53-3793-4bd1-9934-45b12c17de9c" providerId="ADAL" clId="{CB046548-AED7-43BC-8F23-2D8A706202A8}" dt="2022-06-03T09:16:36.850" v="3357" actId="26606"/>
          <ac:picMkLst>
            <pc:docMk/>
            <pc:sldMk cId="3739538359" sldId="387"/>
            <ac:picMk id="11" creationId="{D33DA0E3-5F5B-1027-BBF7-9ADB08DD7C2F}"/>
          </ac:picMkLst>
        </pc:picChg>
      </pc:sldChg>
      <pc:sldChg chg="modSp new mod ord">
        <pc:chgData name="Reto Balmer" userId="b4344c53-3793-4bd1-9934-45b12c17de9c" providerId="ADAL" clId="{CB046548-AED7-43BC-8F23-2D8A706202A8}" dt="2022-06-03T09:28:39.648" v="3406" actId="20577"/>
        <pc:sldMkLst>
          <pc:docMk/>
          <pc:sldMk cId="1665781800" sldId="388"/>
        </pc:sldMkLst>
        <pc:spChg chg="mod">
          <ac:chgData name="Reto Balmer" userId="b4344c53-3793-4bd1-9934-45b12c17de9c" providerId="ADAL" clId="{CB046548-AED7-43BC-8F23-2D8A706202A8}" dt="2022-06-03T09:28:37.561" v="3400"/>
          <ac:spMkLst>
            <pc:docMk/>
            <pc:sldMk cId="1665781800" sldId="388"/>
            <ac:spMk id="2" creationId="{3C7FA907-3229-F940-364D-758EA4DAB0E7}"/>
          </ac:spMkLst>
        </pc:spChg>
        <pc:spChg chg="mod">
          <ac:chgData name="Reto Balmer" userId="b4344c53-3793-4bd1-9934-45b12c17de9c" providerId="ADAL" clId="{CB046548-AED7-43BC-8F23-2D8A706202A8}" dt="2022-06-03T09:28:39.648" v="3406" actId="20577"/>
          <ac:spMkLst>
            <pc:docMk/>
            <pc:sldMk cId="1665781800" sldId="388"/>
            <ac:spMk id="3" creationId="{83A4F7B2-A500-76FB-81E8-50FD451C84BF}"/>
          </ac:spMkLst>
        </pc:spChg>
      </pc:sldChg>
      <pc:sldChg chg="addSp delSp modSp new mod">
        <pc:chgData name="Reto Balmer" userId="b4344c53-3793-4bd1-9934-45b12c17de9c" providerId="ADAL" clId="{CB046548-AED7-43BC-8F23-2D8A706202A8}" dt="2022-06-16T08:33:51.773" v="5174" actId="20577"/>
        <pc:sldMkLst>
          <pc:docMk/>
          <pc:sldMk cId="1125887241" sldId="389"/>
        </pc:sldMkLst>
        <pc:spChg chg="mod">
          <ac:chgData name="Reto Balmer" userId="b4344c53-3793-4bd1-9934-45b12c17de9c" providerId="ADAL" clId="{CB046548-AED7-43BC-8F23-2D8A706202A8}" dt="2022-06-15T13:11:06.861" v="4569" actId="20577"/>
          <ac:spMkLst>
            <pc:docMk/>
            <pc:sldMk cId="1125887241" sldId="389"/>
            <ac:spMk id="2" creationId="{FCB9BDE8-92BB-3E10-7663-EE0F9CF1023F}"/>
          </ac:spMkLst>
        </pc:spChg>
        <pc:spChg chg="mod">
          <ac:chgData name="Reto Balmer" userId="b4344c53-3793-4bd1-9934-45b12c17de9c" providerId="ADAL" clId="{CB046548-AED7-43BC-8F23-2D8A706202A8}" dt="2022-06-16T08:33:51.773" v="5174" actId="20577"/>
          <ac:spMkLst>
            <pc:docMk/>
            <pc:sldMk cId="1125887241" sldId="389"/>
            <ac:spMk id="3" creationId="{A6EB2719-C083-FAB7-601D-1D8F38C47F1F}"/>
          </ac:spMkLst>
        </pc:spChg>
        <pc:spChg chg="del">
          <ac:chgData name="Reto Balmer" userId="b4344c53-3793-4bd1-9934-45b12c17de9c" providerId="ADAL" clId="{CB046548-AED7-43BC-8F23-2D8A706202A8}" dt="2022-06-13T08:00:32.251" v="4055"/>
          <ac:spMkLst>
            <pc:docMk/>
            <pc:sldMk cId="1125887241" sldId="389"/>
            <ac:spMk id="4" creationId="{16795204-A89A-ECBD-DDD0-92CA38ACCF80}"/>
          </ac:spMkLst>
        </pc:spChg>
        <pc:picChg chg="add mod">
          <ac:chgData name="Reto Balmer" userId="b4344c53-3793-4bd1-9934-45b12c17de9c" providerId="ADAL" clId="{CB046548-AED7-43BC-8F23-2D8A706202A8}" dt="2022-06-13T08:00:34.396" v="4056" actId="27614"/>
          <ac:picMkLst>
            <pc:docMk/>
            <pc:sldMk cId="1125887241" sldId="389"/>
            <ac:picMk id="7" creationId="{38555CE8-62DD-F1ED-E523-288519529F11}"/>
          </ac:picMkLst>
        </pc:picChg>
      </pc:sldChg>
      <pc:sldChg chg="modSp new del mod">
        <pc:chgData name="Reto Balmer" userId="b4344c53-3793-4bd1-9934-45b12c17de9c" providerId="ADAL" clId="{CB046548-AED7-43BC-8F23-2D8A706202A8}" dt="2022-06-13T08:00:53.733" v="4057" actId="2696"/>
        <pc:sldMkLst>
          <pc:docMk/>
          <pc:sldMk cId="2090944508" sldId="390"/>
        </pc:sldMkLst>
        <pc:spChg chg="mod">
          <ac:chgData name="Reto Balmer" userId="b4344c53-3793-4bd1-9934-45b12c17de9c" providerId="ADAL" clId="{CB046548-AED7-43BC-8F23-2D8A706202A8}" dt="2022-06-03T09:58:09.440" v="3749" actId="20577"/>
          <ac:spMkLst>
            <pc:docMk/>
            <pc:sldMk cId="2090944508" sldId="390"/>
            <ac:spMk id="2" creationId="{1CAB2567-AFAC-F3EB-AC83-231EA05321D6}"/>
          </ac:spMkLst>
        </pc:spChg>
        <pc:spChg chg="mod">
          <ac:chgData name="Reto Balmer" userId="b4344c53-3793-4bd1-9934-45b12c17de9c" providerId="ADAL" clId="{CB046548-AED7-43BC-8F23-2D8A706202A8}" dt="2022-06-03T09:59:08.449" v="3760" actId="20577"/>
          <ac:spMkLst>
            <pc:docMk/>
            <pc:sldMk cId="2090944508" sldId="390"/>
            <ac:spMk id="3" creationId="{E3F07A97-B2AD-6A49-BE70-204EEED362BC}"/>
          </ac:spMkLst>
        </pc:spChg>
      </pc:sldChg>
      <pc:sldChg chg="addSp delSp modSp new mod modNotesTx">
        <pc:chgData name="Reto Balmer" userId="b4344c53-3793-4bd1-9934-45b12c17de9c" providerId="ADAL" clId="{CB046548-AED7-43BC-8F23-2D8A706202A8}" dt="2022-06-15T13:57:29.446" v="5065" actId="20577"/>
        <pc:sldMkLst>
          <pc:docMk/>
          <pc:sldMk cId="964071151" sldId="391"/>
        </pc:sldMkLst>
        <pc:spChg chg="mod">
          <ac:chgData name="Reto Balmer" userId="b4344c53-3793-4bd1-9934-45b12c17de9c" providerId="ADAL" clId="{CB046548-AED7-43BC-8F23-2D8A706202A8}" dt="2022-06-08T09:42:39.789" v="3795" actId="5793"/>
          <ac:spMkLst>
            <pc:docMk/>
            <pc:sldMk cId="964071151" sldId="391"/>
            <ac:spMk id="2" creationId="{EF6720C4-508B-69FE-EA24-B3D723BCB465}"/>
          </ac:spMkLst>
        </pc:spChg>
        <pc:spChg chg="del">
          <ac:chgData name="Reto Balmer" userId="b4344c53-3793-4bd1-9934-45b12c17de9c" providerId="ADAL" clId="{CB046548-AED7-43BC-8F23-2D8A706202A8}" dt="2022-06-08T09:42:24.676" v="3779" actId="478"/>
          <ac:spMkLst>
            <pc:docMk/>
            <pc:sldMk cId="964071151" sldId="391"/>
            <ac:spMk id="4" creationId="{9F84D15F-EF7B-E971-D6BE-8329F06260D0}"/>
          </ac:spMkLst>
        </pc:spChg>
        <pc:picChg chg="add mod">
          <ac:chgData name="Reto Balmer" userId="b4344c53-3793-4bd1-9934-45b12c17de9c" providerId="ADAL" clId="{CB046548-AED7-43BC-8F23-2D8A706202A8}" dt="2022-06-08T09:42:32.434" v="3781" actId="1076"/>
          <ac:picMkLst>
            <pc:docMk/>
            <pc:sldMk cId="964071151" sldId="391"/>
            <ac:picMk id="5" creationId="{066F22D8-5C53-7CED-A90F-D2406BB507C3}"/>
          </ac:picMkLst>
        </pc:picChg>
      </pc:sldChg>
      <pc:sldChg chg="addSp delSp modSp new mod">
        <pc:chgData name="Reto Balmer" userId="b4344c53-3793-4bd1-9934-45b12c17de9c" providerId="ADAL" clId="{CB046548-AED7-43BC-8F23-2D8A706202A8}" dt="2022-06-08T09:51:55.331" v="3965" actId="20577"/>
        <pc:sldMkLst>
          <pc:docMk/>
          <pc:sldMk cId="4236918749" sldId="392"/>
        </pc:sldMkLst>
        <pc:spChg chg="mod">
          <ac:chgData name="Reto Balmer" userId="b4344c53-3793-4bd1-9934-45b12c17de9c" providerId="ADAL" clId="{CB046548-AED7-43BC-8F23-2D8A706202A8}" dt="2022-06-08T09:51:55.331" v="3965" actId="20577"/>
          <ac:spMkLst>
            <pc:docMk/>
            <pc:sldMk cId="4236918749" sldId="392"/>
            <ac:spMk id="2" creationId="{846D12C6-7222-339D-CEC5-459B52CC0C42}"/>
          </ac:spMkLst>
        </pc:spChg>
        <pc:spChg chg="del">
          <ac:chgData name="Reto Balmer" userId="b4344c53-3793-4bd1-9934-45b12c17de9c" providerId="ADAL" clId="{CB046548-AED7-43BC-8F23-2D8A706202A8}" dt="2022-06-08T09:51:26.175" v="3937" actId="478"/>
          <ac:spMkLst>
            <pc:docMk/>
            <pc:sldMk cId="4236918749" sldId="392"/>
            <ac:spMk id="3" creationId="{DEC97197-0B4D-D786-3877-1E5F6682757E}"/>
          </ac:spMkLst>
        </pc:spChg>
        <pc:spChg chg="add del mod">
          <ac:chgData name="Reto Balmer" userId="b4344c53-3793-4bd1-9934-45b12c17de9c" providerId="ADAL" clId="{CB046548-AED7-43BC-8F23-2D8A706202A8}" dt="2022-06-08T09:51:31.023" v="3939" actId="478"/>
          <ac:spMkLst>
            <pc:docMk/>
            <pc:sldMk cId="4236918749" sldId="392"/>
            <ac:spMk id="5" creationId="{82AE9C32-754A-B1B1-D75D-5DA05787D189}"/>
          </ac:spMkLst>
        </pc:spChg>
        <pc:spChg chg="add del mod">
          <ac:chgData name="Reto Balmer" userId="b4344c53-3793-4bd1-9934-45b12c17de9c" providerId="ADAL" clId="{CB046548-AED7-43BC-8F23-2D8A706202A8}" dt="2022-06-08T09:51:45.603" v="3940" actId="931"/>
          <ac:spMkLst>
            <pc:docMk/>
            <pc:sldMk cId="4236918749" sldId="392"/>
            <ac:spMk id="7" creationId="{F04FE78B-CD8A-6D88-3A13-ED99141E22BE}"/>
          </ac:spMkLst>
        </pc:spChg>
        <pc:picChg chg="add mod">
          <ac:chgData name="Reto Balmer" userId="b4344c53-3793-4bd1-9934-45b12c17de9c" providerId="ADAL" clId="{CB046548-AED7-43BC-8F23-2D8A706202A8}" dt="2022-06-08T09:51:45.603" v="3940" actId="931"/>
          <ac:picMkLst>
            <pc:docMk/>
            <pc:sldMk cId="4236918749" sldId="392"/>
            <ac:picMk id="9" creationId="{AFCA8F99-C9C9-B2F6-399F-4D72CD5DE36D}"/>
          </ac:picMkLst>
        </pc:picChg>
      </pc:sldChg>
      <pc:sldChg chg="modSp add del">
        <pc:chgData name="Reto Balmer" userId="b4344c53-3793-4bd1-9934-45b12c17de9c" providerId="ADAL" clId="{CB046548-AED7-43BC-8F23-2D8A706202A8}" dt="2022-06-16T18:45:49.687" v="5179"/>
        <pc:sldMkLst>
          <pc:docMk/>
          <pc:sldMk cId="941050701" sldId="421"/>
        </pc:sldMkLst>
        <pc:spChg chg="mod">
          <ac:chgData name="Reto Balmer" userId="b4344c53-3793-4bd1-9934-45b12c17de9c" providerId="ADAL" clId="{CB046548-AED7-43BC-8F23-2D8A706202A8}" dt="2022-06-16T18:45:43.773" v="5175"/>
          <ac:spMkLst>
            <pc:docMk/>
            <pc:sldMk cId="941050701" sldId="421"/>
            <ac:spMk id="6" creationId="{AAFA140F-1997-486A-B4EE-6C7BD5C31405}"/>
          </ac:spMkLst>
        </pc:spChg>
        <pc:spChg chg="mod">
          <ac:chgData name="Reto Balmer" userId="b4344c53-3793-4bd1-9934-45b12c17de9c" providerId="ADAL" clId="{CB046548-AED7-43BC-8F23-2D8A706202A8}" dt="2022-06-16T18:45:43.773" v="5175"/>
          <ac:spMkLst>
            <pc:docMk/>
            <pc:sldMk cId="941050701" sldId="421"/>
            <ac:spMk id="8" creationId="{E1B7C190-6BBB-4772-99C2-7B204921431E}"/>
          </ac:spMkLst>
        </pc:spChg>
      </pc:sldChg>
      <pc:sldChg chg="add del">
        <pc:chgData name="Reto Balmer" userId="b4344c53-3793-4bd1-9934-45b12c17de9c" providerId="ADAL" clId="{CB046548-AED7-43BC-8F23-2D8A706202A8}" dt="2022-06-16T18:45:49.687" v="5179"/>
        <pc:sldMkLst>
          <pc:docMk/>
          <pc:sldMk cId="921070447" sldId="465"/>
        </pc:sldMkLst>
      </pc:sldChg>
      <pc:sldChg chg="modSp add del">
        <pc:chgData name="Reto Balmer" userId="b4344c53-3793-4bd1-9934-45b12c17de9c" providerId="ADAL" clId="{CB046548-AED7-43BC-8F23-2D8A706202A8}" dt="2022-06-16T18:45:49.687" v="5179"/>
        <pc:sldMkLst>
          <pc:docMk/>
          <pc:sldMk cId="2315816288" sldId="472"/>
        </pc:sldMkLst>
        <pc:spChg chg="mod">
          <ac:chgData name="Reto Balmer" userId="b4344c53-3793-4bd1-9934-45b12c17de9c" providerId="ADAL" clId="{CB046548-AED7-43BC-8F23-2D8A706202A8}" dt="2022-06-16T18:45:43.773" v="5175"/>
          <ac:spMkLst>
            <pc:docMk/>
            <pc:sldMk cId="2315816288" sldId="472"/>
            <ac:spMk id="5" creationId="{7696258B-0BCF-49FF-B1DE-987D0EEFE1A2}"/>
          </ac:spMkLst>
        </pc:spChg>
        <pc:spChg chg="mod">
          <ac:chgData name="Reto Balmer" userId="b4344c53-3793-4bd1-9934-45b12c17de9c" providerId="ADAL" clId="{CB046548-AED7-43BC-8F23-2D8A706202A8}" dt="2022-06-16T18:45:43.773" v="5175"/>
          <ac:spMkLst>
            <pc:docMk/>
            <pc:sldMk cId="2315816288" sldId="472"/>
            <ac:spMk id="6" creationId="{41FE0792-94AC-4BA2-8641-B80DA0D8470D}"/>
          </ac:spMkLst>
        </pc:spChg>
      </pc:sldChg>
      <pc:sldChg chg="modSp add del">
        <pc:chgData name="Reto Balmer" userId="b4344c53-3793-4bd1-9934-45b12c17de9c" providerId="ADAL" clId="{CB046548-AED7-43BC-8F23-2D8A706202A8}" dt="2022-06-16T18:45:49.687" v="5179"/>
        <pc:sldMkLst>
          <pc:docMk/>
          <pc:sldMk cId="109744717" sldId="474"/>
        </pc:sldMkLst>
        <pc:spChg chg="mod">
          <ac:chgData name="Reto Balmer" userId="b4344c53-3793-4bd1-9934-45b12c17de9c" providerId="ADAL" clId="{CB046548-AED7-43BC-8F23-2D8A706202A8}" dt="2022-06-16T18:45:43.773" v="5175"/>
          <ac:spMkLst>
            <pc:docMk/>
            <pc:sldMk cId="109744717" sldId="474"/>
            <ac:spMk id="4" creationId="{1D5F9940-4CFC-4169-9DD3-77654CD49659}"/>
          </ac:spMkLst>
        </pc:spChg>
        <pc:spChg chg="mod">
          <ac:chgData name="Reto Balmer" userId="b4344c53-3793-4bd1-9934-45b12c17de9c" providerId="ADAL" clId="{CB046548-AED7-43BC-8F23-2D8A706202A8}" dt="2022-06-16T18:45:43.773" v="5175"/>
          <ac:spMkLst>
            <pc:docMk/>
            <pc:sldMk cId="109744717" sldId="474"/>
            <ac:spMk id="6" creationId="{C6EBFCF1-2587-4BC9-A56B-8BCD854D6FF2}"/>
          </ac:spMkLst>
        </pc:spChg>
      </pc:sldChg>
      <pc:sldChg chg="modSp add del">
        <pc:chgData name="Reto Balmer" userId="b4344c53-3793-4bd1-9934-45b12c17de9c" providerId="ADAL" clId="{CB046548-AED7-43BC-8F23-2D8A706202A8}" dt="2022-06-16T18:45:49.687" v="5179"/>
        <pc:sldMkLst>
          <pc:docMk/>
          <pc:sldMk cId="936140257" sldId="477"/>
        </pc:sldMkLst>
        <pc:spChg chg="mod">
          <ac:chgData name="Reto Balmer" userId="b4344c53-3793-4bd1-9934-45b12c17de9c" providerId="ADAL" clId="{CB046548-AED7-43BC-8F23-2D8A706202A8}" dt="2022-06-16T18:45:43.773" v="5175"/>
          <ac:spMkLst>
            <pc:docMk/>
            <pc:sldMk cId="936140257" sldId="477"/>
            <ac:spMk id="6" creationId="{AAFA140F-1997-486A-B4EE-6C7BD5C31405}"/>
          </ac:spMkLst>
        </pc:spChg>
        <pc:spChg chg="mod">
          <ac:chgData name="Reto Balmer" userId="b4344c53-3793-4bd1-9934-45b12c17de9c" providerId="ADAL" clId="{CB046548-AED7-43BC-8F23-2D8A706202A8}" dt="2022-06-16T18:45:43.773" v="5175"/>
          <ac:spMkLst>
            <pc:docMk/>
            <pc:sldMk cId="936140257" sldId="477"/>
            <ac:spMk id="8" creationId="{E1B7C190-6BBB-4772-99C2-7B204921431E}"/>
          </ac:spMkLst>
        </pc:spChg>
      </pc:sldChg>
      <pc:sldChg chg="add">
        <pc:chgData name="Reto Balmer" userId="b4344c53-3793-4bd1-9934-45b12c17de9c" providerId="ADAL" clId="{CB046548-AED7-43BC-8F23-2D8A706202A8}" dt="2022-06-20T06:09:08.211" v="5180"/>
        <pc:sldMkLst>
          <pc:docMk/>
          <pc:sldMk cId="952638768" sldId="485"/>
        </pc:sldMkLst>
      </pc:sldChg>
      <pc:sldChg chg="add">
        <pc:chgData name="Reto Balmer" userId="b4344c53-3793-4bd1-9934-45b12c17de9c" providerId="ADAL" clId="{CB046548-AED7-43BC-8F23-2D8A706202A8}" dt="2022-06-20T06:09:08.211" v="5180"/>
        <pc:sldMkLst>
          <pc:docMk/>
          <pc:sldMk cId="2476326846" sldId="487"/>
        </pc:sldMkLst>
      </pc:sldChg>
      <pc:sldChg chg="add">
        <pc:chgData name="Reto Balmer" userId="b4344c53-3793-4bd1-9934-45b12c17de9c" providerId="ADAL" clId="{CB046548-AED7-43BC-8F23-2D8A706202A8}" dt="2022-06-20T06:09:08.211" v="5180"/>
        <pc:sldMkLst>
          <pc:docMk/>
          <pc:sldMk cId="97379350" sldId="488"/>
        </pc:sldMkLst>
      </pc:sldChg>
      <pc:sldChg chg="add">
        <pc:chgData name="Reto Balmer" userId="b4344c53-3793-4bd1-9934-45b12c17de9c" providerId="ADAL" clId="{CB046548-AED7-43BC-8F23-2D8A706202A8}" dt="2022-06-20T06:09:08.211" v="5180"/>
        <pc:sldMkLst>
          <pc:docMk/>
          <pc:sldMk cId="3475821561" sldId="489"/>
        </pc:sldMkLst>
      </pc:sldChg>
      <pc:sldChg chg="add del">
        <pc:chgData name="Reto Balmer" userId="b4344c53-3793-4bd1-9934-45b12c17de9c" providerId="ADAL" clId="{CB046548-AED7-43BC-8F23-2D8A706202A8}" dt="2022-06-13T06:46:55.429" v="4037"/>
        <pc:sldMkLst>
          <pc:docMk/>
          <pc:sldMk cId="430931649" sldId="539"/>
        </pc:sldMkLst>
      </pc:sldChg>
      <pc:sldChg chg="modSp add del mod">
        <pc:chgData name="Reto Balmer" userId="b4344c53-3793-4bd1-9934-45b12c17de9c" providerId="ADAL" clId="{CB046548-AED7-43BC-8F23-2D8A706202A8}" dt="2022-06-13T06:47:20.218" v="4044" actId="20577"/>
        <pc:sldMkLst>
          <pc:docMk/>
          <pc:sldMk cId="3433532734" sldId="540"/>
        </pc:sldMkLst>
        <pc:spChg chg="mod">
          <ac:chgData name="Reto Balmer" userId="b4344c53-3793-4bd1-9934-45b12c17de9c" providerId="ADAL" clId="{CB046548-AED7-43BC-8F23-2D8A706202A8}" dt="2022-06-13T06:47:20.218" v="4044" actId="20577"/>
          <ac:spMkLst>
            <pc:docMk/>
            <pc:sldMk cId="3433532734" sldId="540"/>
            <ac:spMk id="4" creationId="{2C9711A1-7668-BBF1-8FE3-1AFF79B6292F}"/>
          </ac:spMkLst>
        </pc:spChg>
      </pc:sldChg>
      <pc:sldChg chg="addSp delSp modSp new mod ord">
        <pc:chgData name="Reto Balmer" userId="b4344c53-3793-4bd1-9934-45b12c17de9c" providerId="ADAL" clId="{CB046548-AED7-43BC-8F23-2D8A706202A8}" dt="2022-06-15T06:37:05.928" v="4422" actId="14100"/>
        <pc:sldMkLst>
          <pc:docMk/>
          <pc:sldMk cId="3548369456" sldId="541"/>
        </pc:sldMkLst>
        <pc:spChg chg="del">
          <ac:chgData name="Reto Balmer" userId="b4344c53-3793-4bd1-9934-45b12c17de9c" providerId="ADAL" clId="{CB046548-AED7-43BC-8F23-2D8A706202A8}" dt="2022-06-15T06:26:57.594" v="4101" actId="478"/>
          <ac:spMkLst>
            <pc:docMk/>
            <pc:sldMk cId="3548369456" sldId="541"/>
            <ac:spMk id="2" creationId="{9A0F798B-DCAD-129E-73BC-A9C718D4860E}"/>
          </ac:spMkLst>
        </pc:spChg>
        <pc:spChg chg="del">
          <ac:chgData name="Reto Balmer" userId="b4344c53-3793-4bd1-9934-45b12c17de9c" providerId="ADAL" clId="{CB046548-AED7-43BC-8F23-2D8A706202A8}" dt="2022-06-15T06:36:52.450" v="4420" actId="478"/>
          <ac:spMkLst>
            <pc:docMk/>
            <pc:sldMk cId="3548369456" sldId="541"/>
            <ac:spMk id="4" creationId="{33D8199D-A74E-1D78-AA1B-D66E7EA48294}"/>
          </ac:spMkLst>
        </pc:spChg>
        <pc:spChg chg="del">
          <ac:chgData name="Reto Balmer" userId="b4344c53-3793-4bd1-9934-45b12c17de9c" providerId="ADAL" clId="{CB046548-AED7-43BC-8F23-2D8A706202A8}" dt="2022-06-15T06:26:32.794" v="4100" actId="22"/>
          <ac:spMkLst>
            <pc:docMk/>
            <pc:sldMk cId="3548369456" sldId="541"/>
            <ac:spMk id="5" creationId="{CAA174F7-E975-CE14-C8BB-0B13F1286EF5}"/>
          </ac:spMkLst>
        </pc:spChg>
        <pc:spChg chg="mod">
          <ac:chgData name="Reto Balmer" userId="b4344c53-3793-4bd1-9934-45b12c17de9c" providerId="ADAL" clId="{CB046548-AED7-43BC-8F23-2D8A706202A8}" dt="2022-06-15T06:27:18.098" v="4146" actId="20577"/>
          <ac:spMkLst>
            <pc:docMk/>
            <pc:sldMk cId="3548369456" sldId="541"/>
            <ac:spMk id="6" creationId="{9051F35C-4DCC-C29B-FCE7-A7BDD3FED935}"/>
          </ac:spMkLst>
        </pc:spChg>
        <pc:spChg chg="add mod">
          <ac:chgData name="Reto Balmer" userId="b4344c53-3793-4bd1-9934-45b12c17de9c" providerId="ADAL" clId="{CB046548-AED7-43BC-8F23-2D8A706202A8}" dt="2022-06-15T06:36:48.594" v="4419" actId="1037"/>
          <ac:spMkLst>
            <pc:docMk/>
            <pc:sldMk cId="3548369456" sldId="541"/>
            <ac:spMk id="9" creationId="{8AEE0309-737D-32BD-A4A9-47787D2E8BA7}"/>
          </ac:spMkLst>
        </pc:spChg>
        <pc:spChg chg="add mod">
          <ac:chgData name="Reto Balmer" userId="b4344c53-3793-4bd1-9934-45b12c17de9c" providerId="ADAL" clId="{CB046548-AED7-43BC-8F23-2D8A706202A8}" dt="2022-06-15T06:36:48.594" v="4419" actId="1037"/>
          <ac:spMkLst>
            <pc:docMk/>
            <pc:sldMk cId="3548369456" sldId="541"/>
            <ac:spMk id="11" creationId="{0A4D2F2E-D92C-91B8-907E-416EB24FBB1C}"/>
          </ac:spMkLst>
        </pc:spChg>
        <pc:spChg chg="add mod">
          <ac:chgData name="Reto Balmer" userId="b4344c53-3793-4bd1-9934-45b12c17de9c" providerId="ADAL" clId="{CB046548-AED7-43BC-8F23-2D8A706202A8}" dt="2022-06-15T06:36:48.594" v="4419" actId="1037"/>
          <ac:spMkLst>
            <pc:docMk/>
            <pc:sldMk cId="3548369456" sldId="541"/>
            <ac:spMk id="12" creationId="{5E0C9500-EB81-171A-5322-F3F7E5E1353F}"/>
          </ac:spMkLst>
        </pc:spChg>
        <pc:spChg chg="add mod">
          <ac:chgData name="Reto Balmer" userId="b4344c53-3793-4bd1-9934-45b12c17de9c" providerId="ADAL" clId="{CB046548-AED7-43BC-8F23-2D8A706202A8}" dt="2022-06-15T06:36:48.594" v="4419" actId="1037"/>
          <ac:spMkLst>
            <pc:docMk/>
            <pc:sldMk cId="3548369456" sldId="541"/>
            <ac:spMk id="13" creationId="{1CE1AC01-533F-23E9-F91D-7929A2E2F12B}"/>
          </ac:spMkLst>
        </pc:spChg>
        <pc:spChg chg="add mod">
          <ac:chgData name="Reto Balmer" userId="b4344c53-3793-4bd1-9934-45b12c17de9c" providerId="ADAL" clId="{CB046548-AED7-43BC-8F23-2D8A706202A8}" dt="2022-06-15T06:36:48.594" v="4419" actId="1037"/>
          <ac:spMkLst>
            <pc:docMk/>
            <pc:sldMk cId="3548369456" sldId="541"/>
            <ac:spMk id="14" creationId="{C77C7EFF-9864-5F8A-72B5-9FC0FA872FE0}"/>
          </ac:spMkLst>
        </pc:spChg>
        <pc:spChg chg="add mod">
          <ac:chgData name="Reto Balmer" userId="b4344c53-3793-4bd1-9934-45b12c17de9c" providerId="ADAL" clId="{CB046548-AED7-43BC-8F23-2D8A706202A8}" dt="2022-06-15T06:36:48.594" v="4419" actId="1037"/>
          <ac:spMkLst>
            <pc:docMk/>
            <pc:sldMk cId="3548369456" sldId="541"/>
            <ac:spMk id="15" creationId="{6D1C5A03-F05B-AF40-2400-20080D9CD28D}"/>
          </ac:spMkLst>
        </pc:spChg>
        <pc:spChg chg="add mod">
          <ac:chgData name="Reto Balmer" userId="b4344c53-3793-4bd1-9934-45b12c17de9c" providerId="ADAL" clId="{CB046548-AED7-43BC-8F23-2D8A706202A8}" dt="2022-06-15T06:36:48.594" v="4419" actId="1037"/>
          <ac:spMkLst>
            <pc:docMk/>
            <pc:sldMk cId="3548369456" sldId="541"/>
            <ac:spMk id="16" creationId="{69B4CBEC-D75E-0FAF-8DED-52373155B4E1}"/>
          </ac:spMkLst>
        </pc:spChg>
        <pc:spChg chg="add mod">
          <ac:chgData name="Reto Balmer" userId="b4344c53-3793-4bd1-9934-45b12c17de9c" providerId="ADAL" clId="{CB046548-AED7-43BC-8F23-2D8A706202A8}" dt="2022-06-15T06:36:48.594" v="4419" actId="1037"/>
          <ac:spMkLst>
            <pc:docMk/>
            <pc:sldMk cId="3548369456" sldId="541"/>
            <ac:spMk id="17" creationId="{0B29201D-3E2A-AF39-0E43-3A6F50107A3B}"/>
          </ac:spMkLst>
        </pc:spChg>
        <pc:spChg chg="add mod">
          <ac:chgData name="Reto Balmer" userId="b4344c53-3793-4bd1-9934-45b12c17de9c" providerId="ADAL" clId="{CB046548-AED7-43BC-8F23-2D8A706202A8}" dt="2022-06-15T06:36:48.594" v="4419" actId="1037"/>
          <ac:spMkLst>
            <pc:docMk/>
            <pc:sldMk cId="3548369456" sldId="541"/>
            <ac:spMk id="18" creationId="{53D600B5-8E34-A51E-611C-8A0A3E41B1F4}"/>
          </ac:spMkLst>
        </pc:spChg>
        <pc:spChg chg="add mod">
          <ac:chgData name="Reto Balmer" userId="b4344c53-3793-4bd1-9934-45b12c17de9c" providerId="ADAL" clId="{CB046548-AED7-43BC-8F23-2D8A706202A8}" dt="2022-06-15T06:37:05.928" v="4422" actId="14100"/>
          <ac:spMkLst>
            <pc:docMk/>
            <pc:sldMk cId="3548369456" sldId="541"/>
            <ac:spMk id="19" creationId="{74658475-F264-CC20-4825-937084E96489}"/>
          </ac:spMkLst>
        </pc:spChg>
        <pc:spChg chg="add mod">
          <ac:chgData name="Reto Balmer" userId="b4344c53-3793-4bd1-9934-45b12c17de9c" providerId="ADAL" clId="{CB046548-AED7-43BC-8F23-2D8A706202A8}" dt="2022-06-15T06:36:48.594" v="4419" actId="1037"/>
          <ac:spMkLst>
            <pc:docMk/>
            <pc:sldMk cId="3548369456" sldId="541"/>
            <ac:spMk id="20" creationId="{FE91EBE6-8810-0E69-B14D-0CD6A32FE997}"/>
          </ac:spMkLst>
        </pc:spChg>
        <pc:spChg chg="add mod">
          <ac:chgData name="Reto Balmer" userId="b4344c53-3793-4bd1-9934-45b12c17de9c" providerId="ADAL" clId="{CB046548-AED7-43BC-8F23-2D8A706202A8}" dt="2022-06-15T06:36:48.594" v="4419" actId="1037"/>
          <ac:spMkLst>
            <pc:docMk/>
            <pc:sldMk cId="3548369456" sldId="541"/>
            <ac:spMk id="21" creationId="{BA1A9C6E-4453-F9D0-107D-9D27B8756298}"/>
          </ac:spMkLst>
        </pc:spChg>
        <pc:spChg chg="add mod">
          <ac:chgData name="Reto Balmer" userId="b4344c53-3793-4bd1-9934-45b12c17de9c" providerId="ADAL" clId="{CB046548-AED7-43BC-8F23-2D8A706202A8}" dt="2022-06-15T06:36:48.594" v="4419" actId="1037"/>
          <ac:spMkLst>
            <pc:docMk/>
            <pc:sldMk cId="3548369456" sldId="541"/>
            <ac:spMk id="22" creationId="{E30C8B9E-34E4-5111-8D2D-E8ACBD25AC92}"/>
          </ac:spMkLst>
        </pc:spChg>
        <pc:spChg chg="add del mod">
          <ac:chgData name="Reto Balmer" userId="b4344c53-3793-4bd1-9934-45b12c17de9c" providerId="ADAL" clId="{CB046548-AED7-43BC-8F23-2D8A706202A8}" dt="2022-06-15T06:34:51.941" v="4361" actId="478"/>
          <ac:spMkLst>
            <pc:docMk/>
            <pc:sldMk cId="3548369456" sldId="541"/>
            <ac:spMk id="23" creationId="{386ADF7D-15C1-72B7-1BF5-3109F9C56CAE}"/>
          </ac:spMkLst>
        </pc:spChg>
        <pc:picChg chg="add del mod ord modCrop">
          <ac:chgData name="Reto Balmer" userId="b4344c53-3793-4bd1-9934-45b12c17de9c" providerId="ADAL" clId="{CB046548-AED7-43BC-8F23-2D8A706202A8}" dt="2022-06-15T06:34:48.439" v="4359" actId="478"/>
          <ac:picMkLst>
            <pc:docMk/>
            <pc:sldMk cId="3548369456" sldId="541"/>
            <ac:picMk id="8" creationId="{840C7201-0D68-9D45-9188-461AE8490ABD}"/>
          </ac:picMkLst>
        </pc:picChg>
        <pc:picChg chg="add mod">
          <ac:chgData name="Reto Balmer" userId="b4344c53-3793-4bd1-9934-45b12c17de9c" providerId="ADAL" clId="{CB046548-AED7-43BC-8F23-2D8A706202A8}" dt="2022-06-15T06:36:48.594" v="4419" actId="1037"/>
          <ac:picMkLst>
            <pc:docMk/>
            <pc:sldMk cId="3548369456" sldId="541"/>
            <ac:picMk id="1026" creationId="{02454365-FE04-5C14-A98C-A4298D21E4D5}"/>
          </ac:picMkLst>
        </pc:picChg>
      </pc:sldChg>
      <pc:sldChg chg="add modNotesTx">
        <pc:chgData name="Reto Balmer" userId="b4344c53-3793-4bd1-9934-45b12c17de9c" providerId="ADAL" clId="{CB046548-AED7-43BC-8F23-2D8A706202A8}" dt="2022-06-16T08:32:41.332" v="5105" actId="20577"/>
        <pc:sldMkLst>
          <pc:docMk/>
          <pc:sldMk cId="305971726" sldId="542"/>
        </pc:sldMkLst>
      </pc:sldChg>
      <pc:sldChg chg="new del">
        <pc:chgData name="Reto Balmer" userId="b4344c53-3793-4bd1-9934-45b12c17de9c" providerId="ADAL" clId="{CB046548-AED7-43BC-8F23-2D8A706202A8}" dt="2022-06-15T06:37:09.975" v="4423" actId="47"/>
        <pc:sldMkLst>
          <pc:docMk/>
          <pc:sldMk cId="2920095070" sldId="542"/>
        </pc:sldMkLst>
      </pc:sldChg>
      <pc:sldChg chg="modSp add del">
        <pc:chgData name="Reto Balmer" userId="b4344c53-3793-4bd1-9934-45b12c17de9c" providerId="ADAL" clId="{CB046548-AED7-43BC-8F23-2D8A706202A8}" dt="2022-06-16T18:45:49.687" v="5179"/>
        <pc:sldMkLst>
          <pc:docMk/>
          <pc:sldMk cId="3292263923" sldId="587"/>
        </pc:sldMkLst>
        <pc:spChg chg="mod">
          <ac:chgData name="Reto Balmer" userId="b4344c53-3793-4bd1-9934-45b12c17de9c" providerId="ADAL" clId="{CB046548-AED7-43BC-8F23-2D8A706202A8}" dt="2022-06-16T18:45:43.773" v="5175"/>
          <ac:spMkLst>
            <pc:docMk/>
            <pc:sldMk cId="3292263923" sldId="587"/>
            <ac:spMk id="4" creationId="{EBC31083-13E4-1F37-B34F-614A98061289}"/>
          </ac:spMkLst>
        </pc:spChg>
        <pc:spChg chg="mod">
          <ac:chgData name="Reto Balmer" userId="b4344c53-3793-4bd1-9934-45b12c17de9c" providerId="ADAL" clId="{CB046548-AED7-43BC-8F23-2D8A706202A8}" dt="2022-06-16T18:45:43.773" v="5175"/>
          <ac:spMkLst>
            <pc:docMk/>
            <pc:sldMk cId="3292263923" sldId="587"/>
            <ac:spMk id="5" creationId="{C0B7F52C-C319-93C6-800C-7F28A67ADED5}"/>
          </ac:spMkLst>
        </pc:spChg>
      </pc:sldChg>
      <pc:sldChg chg="modSp add del">
        <pc:chgData name="Reto Balmer" userId="b4344c53-3793-4bd1-9934-45b12c17de9c" providerId="ADAL" clId="{CB046548-AED7-43BC-8F23-2D8A706202A8}" dt="2022-06-16T18:45:49.687" v="5179"/>
        <pc:sldMkLst>
          <pc:docMk/>
          <pc:sldMk cId="1860659972" sldId="588"/>
        </pc:sldMkLst>
        <pc:spChg chg="mod">
          <ac:chgData name="Reto Balmer" userId="b4344c53-3793-4bd1-9934-45b12c17de9c" providerId="ADAL" clId="{CB046548-AED7-43BC-8F23-2D8A706202A8}" dt="2022-06-16T18:45:43.773" v="5175"/>
          <ac:spMkLst>
            <pc:docMk/>
            <pc:sldMk cId="1860659972" sldId="588"/>
            <ac:spMk id="4" creationId="{91C574F1-6D73-9BED-54F4-498C37ABB661}"/>
          </ac:spMkLst>
        </pc:spChg>
        <pc:spChg chg="mod">
          <ac:chgData name="Reto Balmer" userId="b4344c53-3793-4bd1-9934-45b12c17de9c" providerId="ADAL" clId="{CB046548-AED7-43BC-8F23-2D8A706202A8}" dt="2022-06-16T18:45:43.773" v="5175"/>
          <ac:spMkLst>
            <pc:docMk/>
            <pc:sldMk cId="1860659972" sldId="588"/>
            <ac:spMk id="5" creationId="{68A37BC4-904C-B26F-BC2C-71BE61F19C3A}"/>
          </ac:spMkLst>
        </pc:spChg>
      </pc:sldChg>
      <pc:sldChg chg="add del">
        <pc:chgData name="Reto Balmer" userId="b4344c53-3793-4bd1-9934-45b12c17de9c" providerId="ADAL" clId="{CB046548-AED7-43BC-8F23-2D8A706202A8}" dt="2022-06-16T18:45:49.687" v="5179"/>
        <pc:sldMkLst>
          <pc:docMk/>
          <pc:sldMk cId="3746076118" sldId="589"/>
        </pc:sldMkLst>
      </pc:sldChg>
      <pc:sldChg chg="modSp add del">
        <pc:chgData name="Reto Balmer" userId="b4344c53-3793-4bd1-9934-45b12c17de9c" providerId="ADAL" clId="{CB046548-AED7-43BC-8F23-2D8A706202A8}" dt="2022-06-16T18:45:49.687" v="5179"/>
        <pc:sldMkLst>
          <pc:docMk/>
          <pc:sldMk cId="71552833" sldId="592"/>
        </pc:sldMkLst>
        <pc:spChg chg="mod">
          <ac:chgData name="Reto Balmer" userId="b4344c53-3793-4bd1-9934-45b12c17de9c" providerId="ADAL" clId="{CB046548-AED7-43BC-8F23-2D8A706202A8}" dt="2022-06-16T18:45:43.773" v="5175"/>
          <ac:spMkLst>
            <pc:docMk/>
            <pc:sldMk cId="71552833" sldId="592"/>
            <ac:spMk id="5" creationId="{AE89FB6B-C489-63E2-991D-A1910C29B289}"/>
          </ac:spMkLst>
        </pc:spChg>
        <pc:spChg chg="mod">
          <ac:chgData name="Reto Balmer" userId="b4344c53-3793-4bd1-9934-45b12c17de9c" providerId="ADAL" clId="{CB046548-AED7-43BC-8F23-2D8A706202A8}" dt="2022-06-16T18:45:43.773" v="5175"/>
          <ac:spMkLst>
            <pc:docMk/>
            <pc:sldMk cId="71552833" sldId="592"/>
            <ac:spMk id="6" creationId="{859CD2AD-AF56-710B-533C-8A0614735326}"/>
          </ac:spMkLst>
        </pc:spChg>
      </pc:sldChg>
      <pc:sldChg chg="modSp add del">
        <pc:chgData name="Reto Balmer" userId="b4344c53-3793-4bd1-9934-45b12c17de9c" providerId="ADAL" clId="{CB046548-AED7-43BC-8F23-2D8A706202A8}" dt="2022-06-16T18:45:49.687" v="5179"/>
        <pc:sldMkLst>
          <pc:docMk/>
          <pc:sldMk cId="1966419686" sldId="593"/>
        </pc:sldMkLst>
        <pc:spChg chg="mod">
          <ac:chgData name="Reto Balmer" userId="b4344c53-3793-4bd1-9934-45b12c17de9c" providerId="ADAL" clId="{CB046548-AED7-43BC-8F23-2D8A706202A8}" dt="2022-06-16T18:45:43.773" v="5175"/>
          <ac:spMkLst>
            <pc:docMk/>
            <pc:sldMk cId="1966419686" sldId="593"/>
            <ac:spMk id="3" creationId="{3CAE69DA-9E99-4A9F-AA6F-F4FDA2972D16}"/>
          </ac:spMkLst>
        </pc:spChg>
        <pc:spChg chg="mod">
          <ac:chgData name="Reto Balmer" userId="b4344c53-3793-4bd1-9934-45b12c17de9c" providerId="ADAL" clId="{CB046548-AED7-43BC-8F23-2D8A706202A8}" dt="2022-06-16T18:45:43.773" v="5175"/>
          <ac:spMkLst>
            <pc:docMk/>
            <pc:sldMk cId="1966419686" sldId="593"/>
            <ac:spMk id="4" creationId="{311B8E95-F621-429C-8D1A-94331784A09C}"/>
          </ac:spMkLst>
        </pc:spChg>
      </pc:sldChg>
      <pc:sldChg chg="add">
        <pc:chgData name="Reto Balmer" userId="b4344c53-3793-4bd1-9934-45b12c17de9c" providerId="ADAL" clId="{CB046548-AED7-43BC-8F23-2D8A706202A8}" dt="2022-06-20T06:09:08.211" v="5180"/>
        <pc:sldMkLst>
          <pc:docMk/>
          <pc:sldMk cId="2874199803" sldId="594"/>
        </pc:sldMkLst>
      </pc:sldChg>
      <pc:sldChg chg="add">
        <pc:chgData name="Reto Balmer" userId="b4344c53-3793-4bd1-9934-45b12c17de9c" providerId="ADAL" clId="{CB046548-AED7-43BC-8F23-2D8A706202A8}" dt="2022-06-20T06:09:08.211" v="5180"/>
        <pc:sldMkLst>
          <pc:docMk/>
          <pc:sldMk cId="2595812118" sldId="595"/>
        </pc:sldMkLst>
      </pc:sldChg>
      <pc:sldChg chg="add">
        <pc:chgData name="Reto Balmer" userId="b4344c53-3793-4bd1-9934-45b12c17de9c" providerId="ADAL" clId="{CB046548-AED7-43BC-8F23-2D8A706202A8}" dt="2022-06-20T06:10:19.377" v="5181"/>
        <pc:sldMkLst>
          <pc:docMk/>
          <pc:sldMk cId="1850333646" sldId="596"/>
        </pc:sldMkLst>
      </pc:sldChg>
      <pc:sldChg chg="add">
        <pc:chgData name="Reto Balmer" userId="b4344c53-3793-4bd1-9934-45b12c17de9c" providerId="ADAL" clId="{CB046548-AED7-43BC-8F23-2D8A706202A8}" dt="2022-06-20T06:10:19.377" v="5181"/>
        <pc:sldMkLst>
          <pc:docMk/>
          <pc:sldMk cId="704167741" sldId="597"/>
        </pc:sldMkLst>
      </pc:sldChg>
      <pc:sldMasterChg chg="addSldLayout delSldLayout">
        <pc:chgData name="Reto Balmer" userId="b4344c53-3793-4bd1-9934-45b12c17de9c" providerId="ADAL" clId="{CB046548-AED7-43BC-8F23-2D8A706202A8}" dt="2022-06-02T13:25:57.164" v="523" actId="2696"/>
        <pc:sldMasterMkLst>
          <pc:docMk/>
          <pc:sldMasterMk cId="2078659276" sldId="2147483739"/>
        </pc:sldMasterMkLst>
        <pc:sldLayoutChg chg="add del">
          <pc:chgData name="Reto Balmer" userId="b4344c53-3793-4bd1-9934-45b12c17de9c" providerId="ADAL" clId="{CB046548-AED7-43BC-8F23-2D8A706202A8}" dt="2022-06-02T13:25:57.164" v="523" actId="2696"/>
          <pc:sldLayoutMkLst>
            <pc:docMk/>
            <pc:sldMasterMk cId="2078659276" sldId="2147483739"/>
            <pc:sldLayoutMk cId="4100929916" sldId="2147483663"/>
          </pc:sldLayoutMkLst>
        </pc:sldLayoutChg>
      </pc:sldMasterChg>
    </pc:docChg>
  </pc:docChgLst>
  <pc:docChgLst>
    <pc:chgData name="Matthias Hofbauer" userId="S::matthias.hofbauer@swissunihockey.ch::d87d7552-1b7f-4552-b6c9-59a7e18fe45f" providerId="AD" clId="Web-{183D0DE3-ECD4-512D-6E84-94F6435955FC}"/>
    <pc:docChg chg="addSld delSld modSld">
      <pc:chgData name="Matthias Hofbauer" userId="S::matthias.hofbauer@swissunihockey.ch::d87d7552-1b7f-4552-b6c9-59a7e18fe45f" providerId="AD" clId="Web-{183D0DE3-ECD4-512D-6E84-94F6435955FC}" dt="2023-06-14T22:38:02.469" v="11"/>
      <pc:docMkLst>
        <pc:docMk/>
      </pc:docMkLst>
      <pc:sldChg chg="addSp delSp modSp">
        <pc:chgData name="Matthias Hofbauer" userId="S::matthias.hofbauer@swissunihockey.ch::d87d7552-1b7f-4552-b6c9-59a7e18fe45f" providerId="AD" clId="Web-{183D0DE3-ECD4-512D-6E84-94F6435955FC}" dt="2023-06-14T22:34:19.870" v="7"/>
        <pc:sldMkLst>
          <pc:docMk/>
          <pc:sldMk cId="1541795967" sldId="643"/>
        </pc:sldMkLst>
        <pc:picChg chg="add del mod">
          <ac:chgData name="Matthias Hofbauer" userId="S::matthias.hofbauer@swissunihockey.ch::d87d7552-1b7f-4552-b6c9-59a7e18fe45f" providerId="AD" clId="Web-{183D0DE3-ECD4-512D-6E84-94F6435955FC}" dt="2023-06-14T22:32:57.900" v="5"/>
          <ac:picMkLst>
            <pc:docMk/>
            <pc:sldMk cId="1541795967" sldId="643"/>
            <ac:picMk id="2" creationId="{B140082E-56EF-FD33-F205-1EE3463FF86B}"/>
          </ac:picMkLst>
        </pc:picChg>
        <pc:picChg chg="add del mod">
          <ac:chgData name="Matthias Hofbauer" userId="S::matthias.hofbauer@swissunihockey.ch::d87d7552-1b7f-4552-b6c9-59a7e18fe45f" providerId="AD" clId="Web-{183D0DE3-ECD4-512D-6E84-94F6435955FC}" dt="2023-06-14T22:34:19.870" v="7"/>
          <ac:picMkLst>
            <pc:docMk/>
            <pc:sldMk cId="1541795967" sldId="643"/>
            <ac:picMk id="3" creationId="{CED09FB5-A79B-2139-0EDD-2E568A25E715}"/>
          </ac:picMkLst>
        </pc:picChg>
      </pc:sldChg>
      <pc:sldChg chg="new del">
        <pc:chgData name="Matthias Hofbauer" userId="S::matthias.hofbauer@swissunihockey.ch::d87d7552-1b7f-4552-b6c9-59a7e18fe45f" providerId="AD" clId="Web-{183D0DE3-ECD4-512D-6E84-94F6435955FC}" dt="2023-06-14T22:37:59.359" v="10"/>
        <pc:sldMkLst>
          <pc:docMk/>
          <pc:sldMk cId="4016894886" sldId="1442"/>
        </pc:sldMkLst>
      </pc:sldChg>
      <pc:sldChg chg="new del">
        <pc:chgData name="Matthias Hofbauer" userId="S::matthias.hofbauer@swissunihockey.ch::d87d7552-1b7f-4552-b6c9-59a7e18fe45f" providerId="AD" clId="Web-{183D0DE3-ECD4-512D-6E84-94F6435955FC}" dt="2023-06-14T22:38:02.469" v="11"/>
        <pc:sldMkLst>
          <pc:docMk/>
          <pc:sldMk cId="847414105" sldId="1443"/>
        </pc:sldMkLst>
      </pc:sldChg>
    </pc:docChg>
  </pc:docChgLst>
  <pc:docChgLst>
    <pc:chgData name="Reto Balmer" userId="b4344c53-3793-4bd1-9934-45b12c17de9c" providerId="ADAL" clId="{C7E326FE-21AD-4C68-8BC6-6CAB5EE3BA22}"/>
    <pc:docChg chg="undo custSel addSld delSld">
      <pc:chgData name="Reto Balmer" userId="b4344c53-3793-4bd1-9934-45b12c17de9c" providerId="ADAL" clId="{C7E326FE-21AD-4C68-8BC6-6CAB5EE3BA22}" dt="2023-02-16T14:12:42.555" v="18" actId="47"/>
      <pc:docMkLst>
        <pc:docMk/>
      </pc:docMkLst>
      <pc:sldChg chg="del">
        <pc:chgData name="Reto Balmer" userId="b4344c53-3793-4bd1-9934-45b12c17de9c" providerId="ADAL" clId="{C7E326FE-21AD-4C68-8BC6-6CAB5EE3BA22}" dt="2023-02-16T14:12:42.555" v="18" actId="47"/>
        <pc:sldMkLst>
          <pc:docMk/>
          <pc:sldMk cId="3335178401" sldId="269"/>
        </pc:sldMkLst>
      </pc:sldChg>
      <pc:sldChg chg="del">
        <pc:chgData name="Reto Balmer" userId="b4344c53-3793-4bd1-9934-45b12c17de9c" providerId="ADAL" clId="{C7E326FE-21AD-4C68-8BC6-6CAB5EE3BA22}" dt="2023-02-16T14:12:42.555" v="18" actId="47"/>
        <pc:sldMkLst>
          <pc:docMk/>
          <pc:sldMk cId="2094202882" sldId="270"/>
        </pc:sldMkLst>
      </pc:sldChg>
      <pc:sldChg chg="del">
        <pc:chgData name="Reto Balmer" userId="b4344c53-3793-4bd1-9934-45b12c17de9c" providerId="ADAL" clId="{C7E326FE-21AD-4C68-8BC6-6CAB5EE3BA22}" dt="2023-02-16T14:12:42.555" v="18" actId="47"/>
        <pc:sldMkLst>
          <pc:docMk/>
          <pc:sldMk cId="1974950636" sldId="271"/>
        </pc:sldMkLst>
      </pc:sldChg>
      <pc:sldChg chg="del">
        <pc:chgData name="Reto Balmer" userId="b4344c53-3793-4bd1-9934-45b12c17de9c" providerId="ADAL" clId="{C7E326FE-21AD-4C68-8BC6-6CAB5EE3BA22}" dt="2023-02-16T14:12:42.555" v="18" actId="47"/>
        <pc:sldMkLst>
          <pc:docMk/>
          <pc:sldMk cId="3828738075" sldId="273"/>
        </pc:sldMkLst>
      </pc:sldChg>
      <pc:sldChg chg="del">
        <pc:chgData name="Reto Balmer" userId="b4344c53-3793-4bd1-9934-45b12c17de9c" providerId="ADAL" clId="{C7E326FE-21AD-4C68-8BC6-6CAB5EE3BA22}" dt="2023-02-16T14:12:42.555" v="18" actId="47"/>
        <pc:sldMkLst>
          <pc:docMk/>
          <pc:sldMk cId="98033604" sldId="278"/>
        </pc:sldMkLst>
      </pc:sldChg>
      <pc:sldChg chg="del">
        <pc:chgData name="Reto Balmer" userId="b4344c53-3793-4bd1-9934-45b12c17de9c" providerId="ADAL" clId="{C7E326FE-21AD-4C68-8BC6-6CAB5EE3BA22}" dt="2023-02-16T14:12:42.555" v="18" actId="47"/>
        <pc:sldMkLst>
          <pc:docMk/>
          <pc:sldMk cId="630423287" sldId="279"/>
        </pc:sldMkLst>
      </pc:sldChg>
      <pc:sldChg chg="del">
        <pc:chgData name="Reto Balmer" userId="b4344c53-3793-4bd1-9934-45b12c17de9c" providerId="ADAL" clId="{C7E326FE-21AD-4C68-8BC6-6CAB5EE3BA22}" dt="2023-02-16T14:12:42.555" v="18" actId="47"/>
        <pc:sldMkLst>
          <pc:docMk/>
          <pc:sldMk cId="348582097" sldId="280"/>
        </pc:sldMkLst>
      </pc:sldChg>
      <pc:sldChg chg="del">
        <pc:chgData name="Reto Balmer" userId="b4344c53-3793-4bd1-9934-45b12c17de9c" providerId="ADAL" clId="{C7E326FE-21AD-4C68-8BC6-6CAB5EE3BA22}" dt="2023-02-16T14:12:42.555" v="18" actId="47"/>
        <pc:sldMkLst>
          <pc:docMk/>
          <pc:sldMk cId="574303146" sldId="281"/>
        </pc:sldMkLst>
      </pc:sldChg>
      <pc:sldChg chg="del">
        <pc:chgData name="Reto Balmer" userId="b4344c53-3793-4bd1-9934-45b12c17de9c" providerId="ADAL" clId="{C7E326FE-21AD-4C68-8BC6-6CAB5EE3BA22}" dt="2023-02-16T14:12:42.555" v="18" actId="47"/>
        <pc:sldMkLst>
          <pc:docMk/>
          <pc:sldMk cId="2647143681" sldId="282"/>
        </pc:sldMkLst>
      </pc:sldChg>
      <pc:sldChg chg="del">
        <pc:chgData name="Reto Balmer" userId="b4344c53-3793-4bd1-9934-45b12c17de9c" providerId="ADAL" clId="{C7E326FE-21AD-4C68-8BC6-6CAB5EE3BA22}" dt="2023-02-16T14:12:42.555" v="18" actId="47"/>
        <pc:sldMkLst>
          <pc:docMk/>
          <pc:sldMk cId="3676430064" sldId="283"/>
        </pc:sldMkLst>
      </pc:sldChg>
      <pc:sldChg chg="del">
        <pc:chgData name="Reto Balmer" userId="b4344c53-3793-4bd1-9934-45b12c17de9c" providerId="ADAL" clId="{C7E326FE-21AD-4C68-8BC6-6CAB5EE3BA22}" dt="2023-02-16T14:12:42.555" v="18" actId="47"/>
        <pc:sldMkLst>
          <pc:docMk/>
          <pc:sldMk cId="4043188166" sldId="290"/>
        </pc:sldMkLst>
      </pc:sldChg>
      <pc:sldChg chg="del">
        <pc:chgData name="Reto Balmer" userId="b4344c53-3793-4bd1-9934-45b12c17de9c" providerId="ADAL" clId="{C7E326FE-21AD-4C68-8BC6-6CAB5EE3BA22}" dt="2023-02-16T14:12:42.555" v="18" actId="47"/>
        <pc:sldMkLst>
          <pc:docMk/>
          <pc:sldMk cId="2741161159" sldId="298"/>
        </pc:sldMkLst>
      </pc:sldChg>
      <pc:sldChg chg="del">
        <pc:chgData name="Reto Balmer" userId="b4344c53-3793-4bd1-9934-45b12c17de9c" providerId="ADAL" clId="{C7E326FE-21AD-4C68-8BC6-6CAB5EE3BA22}" dt="2023-02-16T14:12:42.555" v="18" actId="47"/>
        <pc:sldMkLst>
          <pc:docMk/>
          <pc:sldMk cId="1447098464" sldId="300"/>
        </pc:sldMkLst>
      </pc:sldChg>
      <pc:sldChg chg="del">
        <pc:chgData name="Reto Balmer" userId="b4344c53-3793-4bd1-9934-45b12c17de9c" providerId="ADAL" clId="{C7E326FE-21AD-4C68-8BC6-6CAB5EE3BA22}" dt="2023-02-16T14:12:42.555" v="18" actId="47"/>
        <pc:sldMkLst>
          <pc:docMk/>
          <pc:sldMk cId="4175458325" sldId="302"/>
        </pc:sldMkLst>
      </pc:sldChg>
      <pc:sldChg chg="del">
        <pc:chgData name="Reto Balmer" userId="b4344c53-3793-4bd1-9934-45b12c17de9c" providerId="ADAL" clId="{C7E326FE-21AD-4C68-8BC6-6CAB5EE3BA22}" dt="2023-02-16T14:12:42.555" v="18" actId="47"/>
        <pc:sldMkLst>
          <pc:docMk/>
          <pc:sldMk cId="1224302816" sldId="305"/>
        </pc:sldMkLst>
      </pc:sldChg>
      <pc:sldChg chg="del">
        <pc:chgData name="Reto Balmer" userId="b4344c53-3793-4bd1-9934-45b12c17de9c" providerId="ADAL" clId="{C7E326FE-21AD-4C68-8BC6-6CAB5EE3BA22}" dt="2023-02-16T14:12:42.555" v="18" actId="47"/>
        <pc:sldMkLst>
          <pc:docMk/>
          <pc:sldMk cId="789196840" sldId="306"/>
        </pc:sldMkLst>
      </pc:sldChg>
      <pc:sldChg chg="del">
        <pc:chgData name="Reto Balmer" userId="b4344c53-3793-4bd1-9934-45b12c17de9c" providerId="ADAL" clId="{C7E326FE-21AD-4C68-8BC6-6CAB5EE3BA22}" dt="2023-02-16T14:12:42.555" v="18" actId="47"/>
        <pc:sldMkLst>
          <pc:docMk/>
          <pc:sldMk cId="2398831211" sldId="307"/>
        </pc:sldMkLst>
      </pc:sldChg>
      <pc:sldChg chg="del">
        <pc:chgData name="Reto Balmer" userId="b4344c53-3793-4bd1-9934-45b12c17de9c" providerId="ADAL" clId="{C7E326FE-21AD-4C68-8BC6-6CAB5EE3BA22}" dt="2023-02-16T14:12:42.555" v="18" actId="47"/>
        <pc:sldMkLst>
          <pc:docMk/>
          <pc:sldMk cId="2049227426" sldId="309"/>
        </pc:sldMkLst>
      </pc:sldChg>
      <pc:sldChg chg="del">
        <pc:chgData name="Reto Balmer" userId="b4344c53-3793-4bd1-9934-45b12c17de9c" providerId="ADAL" clId="{C7E326FE-21AD-4C68-8BC6-6CAB5EE3BA22}" dt="2023-02-16T14:12:42.555" v="18" actId="47"/>
        <pc:sldMkLst>
          <pc:docMk/>
          <pc:sldMk cId="3803444696" sldId="310"/>
        </pc:sldMkLst>
      </pc:sldChg>
      <pc:sldChg chg="del">
        <pc:chgData name="Reto Balmer" userId="b4344c53-3793-4bd1-9934-45b12c17de9c" providerId="ADAL" clId="{C7E326FE-21AD-4C68-8BC6-6CAB5EE3BA22}" dt="2023-02-16T14:12:42.555" v="18" actId="47"/>
        <pc:sldMkLst>
          <pc:docMk/>
          <pc:sldMk cId="3346730419" sldId="311"/>
        </pc:sldMkLst>
      </pc:sldChg>
      <pc:sldChg chg="del">
        <pc:chgData name="Reto Balmer" userId="b4344c53-3793-4bd1-9934-45b12c17de9c" providerId="ADAL" clId="{C7E326FE-21AD-4C68-8BC6-6CAB5EE3BA22}" dt="2023-02-16T14:12:42.555" v="18" actId="47"/>
        <pc:sldMkLst>
          <pc:docMk/>
          <pc:sldMk cId="162092544" sldId="312"/>
        </pc:sldMkLst>
      </pc:sldChg>
      <pc:sldChg chg="del">
        <pc:chgData name="Reto Balmer" userId="b4344c53-3793-4bd1-9934-45b12c17de9c" providerId="ADAL" clId="{C7E326FE-21AD-4C68-8BC6-6CAB5EE3BA22}" dt="2023-02-16T14:12:42.555" v="18" actId="47"/>
        <pc:sldMkLst>
          <pc:docMk/>
          <pc:sldMk cId="2641655922" sldId="313"/>
        </pc:sldMkLst>
      </pc:sldChg>
      <pc:sldChg chg="del">
        <pc:chgData name="Reto Balmer" userId="b4344c53-3793-4bd1-9934-45b12c17de9c" providerId="ADAL" clId="{C7E326FE-21AD-4C68-8BC6-6CAB5EE3BA22}" dt="2023-02-16T14:12:42.555" v="18" actId="47"/>
        <pc:sldMkLst>
          <pc:docMk/>
          <pc:sldMk cId="3705435736" sldId="314"/>
        </pc:sldMkLst>
      </pc:sldChg>
      <pc:sldChg chg="del">
        <pc:chgData name="Reto Balmer" userId="b4344c53-3793-4bd1-9934-45b12c17de9c" providerId="ADAL" clId="{C7E326FE-21AD-4C68-8BC6-6CAB5EE3BA22}" dt="2023-02-16T14:12:42.555" v="18" actId="47"/>
        <pc:sldMkLst>
          <pc:docMk/>
          <pc:sldMk cId="1460659796" sldId="315"/>
        </pc:sldMkLst>
      </pc:sldChg>
      <pc:sldChg chg="del">
        <pc:chgData name="Reto Balmer" userId="b4344c53-3793-4bd1-9934-45b12c17de9c" providerId="ADAL" clId="{C7E326FE-21AD-4C68-8BC6-6CAB5EE3BA22}" dt="2023-02-16T14:12:42.555" v="18" actId="47"/>
        <pc:sldMkLst>
          <pc:docMk/>
          <pc:sldMk cId="2369555712" sldId="316"/>
        </pc:sldMkLst>
      </pc:sldChg>
      <pc:sldChg chg="del">
        <pc:chgData name="Reto Balmer" userId="b4344c53-3793-4bd1-9934-45b12c17de9c" providerId="ADAL" clId="{C7E326FE-21AD-4C68-8BC6-6CAB5EE3BA22}" dt="2023-02-16T14:12:42.555" v="18" actId="47"/>
        <pc:sldMkLst>
          <pc:docMk/>
          <pc:sldMk cId="677009746" sldId="317"/>
        </pc:sldMkLst>
      </pc:sldChg>
      <pc:sldChg chg="del">
        <pc:chgData name="Reto Balmer" userId="b4344c53-3793-4bd1-9934-45b12c17de9c" providerId="ADAL" clId="{C7E326FE-21AD-4C68-8BC6-6CAB5EE3BA22}" dt="2023-02-16T14:12:42.555" v="18" actId="47"/>
        <pc:sldMkLst>
          <pc:docMk/>
          <pc:sldMk cId="2910101673" sldId="318"/>
        </pc:sldMkLst>
      </pc:sldChg>
      <pc:sldChg chg="del">
        <pc:chgData name="Reto Balmer" userId="b4344c53-3793-4bd1-9934-45b12c17de9c" providerId="ADAL" clId="{C7E326FE-21AD-4C68-8BC6-6CAB5EE3BA22}" dt="2023-02-16T14:12:42.555" v="18" actId="47"/>
        <pc:sldMkLst>
          <pc:docMk/>
          <pc:sldMk cId="3292280388" sldId="319"/>
        </pc:sldMkLst>
      </pc:sldChg>
      <pc:sldChg chg="del">
        <pc:chgData name="Reto Balmer" userId="b4344c53-3793-4bd1-9934-45b12c17de9c" providerId="ADAL" clId="{C7E326FE-21AD-4C68-8BC6-6CAB5EE3BA22}" dt="2023-02-16T14:12:42.555" v="18" actId="47"/>
        <pc:sldMkLst>
          <pc:docMk/>
          <pc:sldMk cId="2853462229" sldId="320"/>
        </pc:sldMkLst>
      </pc:sldChg>
      <pc:sldChg chg="del">
        <pc:chgData name="Reto Balmer" userId="b4344c53-3793-4bd1-9934-45b12c17de9c" providerId="ADAL" clId="{C7E326FE-21AD-4C68-8BC6-6CAB5EE3BA22}" dt="2023-02-16T14:12:42.555" v="18" actId="47"/>
        <pc:sldMkLst>
          <pc:docMk/>
          <pc:sldMk cId="2774358298" sldId="324"/>
        </pc:sldMkLst>
      </pc:sldChg>
      <pc:sldChg chg="del">
        <pc:chgData name="Reto Balmer" userId="b4344c53-3793-4bd1-9934-45b12c17de9c" providerId="ADAL" clId="{C7E326FE-21AD-4C68-8BC6-6CAB5EE3BA22}" dt="2023-02-16T14:12:42.555" v="18" actId="47"/>
        <pc:sldMkLst>
          <pc:docMk/>
          <pc:sldMk cId="3169828638" sldId="330"/>
        </pc:sldMkLst>
      </pc:sldChg>
      <pc:sldChg chg="del">
        <pc:chgData name="Reto Balmer" userId="b4344c53-3793-4bd1-9934-45b12c17de9c" providerId="ADAL" clId="{C7E326FE-21AD-4C68-8BC6-6CAB5EE3BA22}" dt="2023-02-16T14:12:42.555" v="18" actId="47"/>
        <pc:sldMkLst>
          <pc:docMk/>
          <pc:sldMk cId="1219542892" sldId="333"/>
        </pc:sldMkLst>
      </pc:sldChg>
      <pc:sldChg chg="del">
        <pc:chgData name="Reto Balmer" userId="b4344c53-3793-4bd1-9934-45b12c17de9c" providerId="ADAL" clId="{C7E326FE-21AD-4C68-8BC6-6CAB5EE3BA22}" dt="2023-02-16T14:12:42.555" v="18" actId="47"/>
        <pc:sldMkLst>
          <pc:docMk/>
          <pc:sldMk cId="1392627820" sldId="342"/>
        </pc:sldMkLst>
      </pc:sldChg>
      <pc:sldChg chg="del">
        <pc:chgData name="Reto Balmer" userId="b4344c53-3793-4bd1-9934-45b12c17de9c" providerId="ADAL" clId="{C7E326FE-21AD-4C68-8BC6-6CAB5EE3BA22}" dt="2023-02-16T14:12:42.555" v="18" actId="47"/>
        <pc:sldMkLst>
          <pc:docMk/>
          <pc:sldMk cId="2352083205" sldId="343"/>
        </pc:sldMkLst>
      </pc:sldChg>
      <pc:sldChg chg="del">
        <pc:chgData name="Reto Balmer" userId="b4344c53-3793-4bd1-9934-45b12c17de9c" providerId="ADAL" clId="{C7E326FE-21AD-4C68-8BC6-6CAB5EE3BA22}" dt="2023-02-16T14:12:42.555" v="18" actId="47"/>
        <pc:sldMkLst>
          <pc:docMk/>
          <pc:sldMk cId="3541385210" sldId="345"/>
        </pc:sldMkLst>
      </pc:sldChg>
      <pc:sldChg chg="del">
        <pc:chgData name="Reto Balmer" userId="b4344c53-3793-4bd1-9934-45b12c17de9c" providerId="ADAL" clId="{C7E326FE-21AD-4C68-8BC6-6CAB5EE3BA22}" dt="2023-02-16T14:12:10.565" v="10" actId="47"/>
        <pc:sldMkLst>
          <pc:docMk/>
          <pc:sldMk cId="841761404" sldId="365"/>
        </pc:sldMkLst>
      </pc:sldChg>
      <pc:sldChg chg="del">
        <pc:chgData name="Reto Balmer" userId="b4344c53-3793-4bd1-9934-45b12c17de9c" providerId="ADAL" clId="{C7E326FE-21AD-4C68-8BC6-6CAB5EE3BA22}" dt="2023-02-16T14:12:16.641" v="15" actId="47"/>
        <pc:sldMkLst>
          <pc:docMk/>
          <pc:sldMk cId="1835449624" sldId="366"/>
        </pc:sldMkLst>
      </pc:sldChg>
      <pc:sldChg chg="del">
        <pc:chgData name="Reto Balmer" userId="b4344c53-3793-4bd1-9934-45b12c17de9c" providerId="ADAL" clId="{C7E326FE-21AD-4C68-8BC6-6CAB5EE3BA22}" dt="2023-02-16T14:12:17.975" v="17" actId="47"/>
        <pc:sldMkLst>
          <pc:docMk/>
          <pc:sldMk cId="3237569560" sldId="367"/>
        </pc:sldMkLst>
      </pc:sldChg>
      <pc:sldChg chg="del">
        <pc:chgData name="Reto Balmer" userId="b4344c53-3793-4bd1-9934-45b12c17de9c" providerId="ADAL" clId="{C7E326FE-21AD-4C68-8BC6-6CAB5EE3BA22}" dt="2023-02-16T14:12:42.555" v="18" actId="47"/>
        <pc:sldMkLst>
          <pc:docMk/>
          <pc:sldMk cId="849150017" sldId="368"/>
        </pc:sldMkLst>
      </pc:sldChg>
      <pc:sldChg chg="del">
        <pc:chgData name="Reto Balmer" userId="b4344c53-3793-4bd1-9934-45b12c17de9c" providerId="ADAL" clId="{C7E326FE-21AD-4C68-8BC6-6CAB5EE3BA22}" dt="2023-02-16T14:12:42.555" v="18" actId="47"/>
        <pc:sldMkLst>
          <pc:docMk/>
          <pc:sldMk cId="3329013701" sldId="369"/>
        </pc:sldMkLst>
      </pc:sldChg>
      <pc:sldChg chg="del">
        <pc:chgData name="Reto Balmer" userId="b4344c53-3793-4bd1-9934-45b12c17de9c" providerId="ADAL" clId="{C7E326FE-21AD-4C68-8BC6-6CAB5EE3BA22}" dt="2023-02-16T14:12:42.555" v="18" actId="47"/>
        <pc:sldMkLst>
          <pc:docMk/>
          <pc:sldMk cId="758784820" sldId="372"/>
        </pc:sldMkLst>
      </pc:sldChg>
      <pc:sldChg chg="del">
        <pc:chgData name="Reto Balmer" userId="b4344c53-3793-4bd1-9934-45b12c17de9c" providerId="ADAL" clId="{C7E326FE-21AD-4C68-8BC6-6CAB5EE3BA22}" dt="2023-02-16T14:12:42.555" v="18" actId="47"/>
        <pc:sldMkLst>
          <pc:docMk/>
          <pc:sldMk cId="2362356461" sldId="373"/>
        </pc:sldMkLst>
      </pc:sldChg>
      <pc:sldChg chg="del">
        <pc:chgData name="Reto Balmer" userId="b4344c53-3793-4bd1-9934-45b12c17de9c" providerId="ADAL" clId="{C7E326FE-21AD-4C68-8BC6-6CAB5EE3BA22}" dt="2023-02-16T14:12:42.555" v="18" actId="47"/>
        <pc:sldMkLst>
          <pc:docMk/>
          <pc:sldMk cId="4098219595" sldId="375"/>
        </pc:sldMkLst>
      </pc:sldChg>
      <pc:sldChg chg="add del">
        <pc:chgData name="Reto Balmer" userId="b4344c53-3793-4bd1-9934-45b12c17de9c" providerId="ADAL" clId="{C7E326FE-21AD-4C68-8BC6-6CAB5EE3BA22}" dt="2023-02-16T14:12:14.706" v="14" actId="47"/>
        <pc:sldMkLst>
          <pc:docMk/>
          <pc:sldMk cId="1134014665" sldId="376"/>
        </pc:sldMkLst>
      </pc:sldChg>
      <pc:sldChg chg="del">
        <pc:chgData name="Reto Balmer" userId="b4344c53-3793-4bd1-9934-45b12c17de9c" providerId="ADAL" clId="{C7E326FE-21AD-4C68-8BC6-6CAB5EE3BA22}" dt="2023-02-16T14:12:10.699" v="11" actId="47"/>
        <pc:sldMkLst>
          <pc:docMk/>
          <pc:sldMk cId="2564498256" sldId="377"/>
        </pc:sldMkLst>
      </pc:sldChg>
      <pc:sldChg chg="del">
        <pc:chgData name="Reto Balmer" userId="b4344c53-3793-4bd1-9934-45b12c17de9c" providerId="ADAL" clId="{C7E326FE-21AD-4C68-8BC6-6CAB5EE3BA22}" dt="2023-02-16T14:12:42.555" v="18" actId="47"/>
        <pc:sldMkLst>
          <pc:docMk/>
          <pc:sldMk cId="3580791966" sldId="378"/>
        </pc:sldMkLst>
      </pc:sldChg>
      <pc:sldChg chg="del">
        <pc:chgData name="Reto Balmer" userId="b4344c53-3793-4bd1-9934-45b12c17de9c" providerId="ADAL" clId="{C7E326FE-21AD-4C68-8BC6-6CAB5EE3BA22}" dt="2023-02-16T14:12:42.555" v="18" actId="47"/>
        <pc:sldMkLst>
          <pc:docMk/>
          <pc:sldMk cId="2796699020" sldId="379"/>
        </pc:sldMkLst>
      </pc:sldChg>
      <pc:sldChg chg="del">
        <pc:chgData name="Reto Balmer" userId="b4344c53-3793-4bd1-9934-45b12c17de9c" providerId="ADAL" clId="{C7E326FE-21AD-4C68-8BC6-6CAB5EE3BA22}" dt="2023-02-16T14:12:42.555" v="18" actId="47"/>
        <pc:sldMkLst>
          <pc:docMk/>
          <pc:sldMk cId="1886594768" sldId="381"/>
        </pc:sldMkLst>
      </pc:sldChg>
      <pc:sldChg chg="del">
        <pc:chgData name="Reto Balmer" userId="b4344c53-3793-4bd1-9934-45b12c17de9c" providerId="ADAL" clId="{C7E326FE-21AD-4C68-8BC6-6CAB5EE3BA22}" dt="2023-02-16T14:12:42.555" v="18" actId="47"/>
        <pc:sldMkLst>
          <pc:docMk/>
          <pc:sldMk cId="338204619" sldId="382"/>
        </pc:sldMkLst>
      </pc:sldChg>
      <pc:sldChg chg="del">
        <pc:chgData name="Reto Balmer" userId="b4344c53-3793-4bd1-9934-45b12c17de9c" providerId="ADAL" clId="{C7E326FE-21AD-4C68-8BC6-6CAB5EE3BA22}" dt="2023-02-16T14:12:42.555" v="18" actId="47"/>
        <pc:sldMkLst>
          <pc:docMk/>
          <pc:sldMk cId="2921242731" sldId="383"/>
        </pc:sldMkLst>
      </pc:sldChg>
      <pc:sldChg chg="del">
        <pc:chgData name="Reto Balmer" userId="b4344c53-3793-4bd1-9934-45b12c17de9c" providerId="ADAL" clId="{C7E326FE-21AD-4C68-8BC6-6CAB5EE3BA22}" dt="2023-02-16T14:12:42.555" v="18" actId="47"/>
        <pc:sldMkLst>
          <pc:docMk/>
          <pc:sldMk cId="2118160527" sldId="384"/>
        </pc:sldMkLst>
      </pc:sldChg>
      <pc:sldChg chg="del">
        <pc:chgData name="Reto Balmer" userId="b4344c53-3793-4bd1-9934-45b12c17de9c" providerId="ADAL" clId="{C7E326FE-21AD-4C68-8BC6-6CAB5EE3BA22}" dt="2023-02-16T14:12:42.555" v="18" actId="47"/>
        <pc:sldMkLst>
          <pc:docMk/>
          <pc:sldMk cId="3216343200" sldId="385"/>
        </pc:sldMkLst>
      </pc:sldChg>
      <pc:sldChg chg="del">
        <pc:chgData name="Reto Balmer" userId="b4344c53-3793-4bd1-9934-45b12c17de9c" providerId="ADAL" clId="{C7E326FE-21AD-4C68-8BC6-6CAB5EE3BA22}" dt="2023-02-16T14:12:42.555" v="18" actId="47"/>
        <pc:sldMkLst>
          <pc:docMk/>
          <pc:sldMk cId="3739538359" sldId="387"/>
        </pc:sldMkLst>
      </pc:sldChg>
      <pc:sldChg chg="del">
        <pc:chgData name="Reto Balmer" userId="b4344c53-3793-4bd1-9934-45b12c17de9c" providerId="ADAL" clId="{C7E326FE-21AD-4C68-8BC6-6CAB5EE3BA22}" dt="2023-02-16T14:12:05.301" v="1" actId="47"/>
        <pc:sldMkLst>
          <pc:docMk/>
          <pc:sldMk cId="1665781800" sldId="388"/>
        </pc:sldMkLst>
      </pc:sldChg>
      <pc:sldChg chg="del">
        <pc:chgData name="Reto Balmer" userId="b4344c53-3793-4bd1-9934-45b12c17de9c" providerId="ADAL" clId="{C7E326FE-21AD-4C68-8BC6-6CAB5EE3BA22}" dt="2023-02-16T14:12:42.555" v="18" actId="47"/>
        <pc:sldMkLst>
          <pc:docMk/>
          <pc:sldMk cId="1125887241" sldId="389"/>
        </pc:sldMkLst>
      </pc:sldChg>
      <pc:sldChg chg="del">
        <pc:chgData name="Reto Balmer" userId="b4344c53-3793-4bd1-9934-45b12c17de9c" providerId="ADAL" clId="{C7E326FE-21AD-4C68-8BC6-6CAB5EE3BA22}" dt="2023-02-16T14:12:42.555" v="18" actId="47"/>
        <pc:sldMkLst>
          <pc:docMk/>
          <pc:sldMk cId="4236918749" sldId="392"/>
        </pc:sldMkLst>
      </pc:sldChg>
      <pc:sldChg chg="del">
        <pc:chgData name="Reto Balmer" userId="b4344c53-3793-4bd1-9934-45b12c17de9c" providerId="ADAL" clId="{C7E326FE-21AD-4C68-8BC6-6CAB5EE3BA22}" dt="2023-02-16T14:12:17.373" v="16" actId="47"/>
        <pc:sldMkLst>
          <pc:docMk/>
          <pc:sldMk cId="2030989813" sldId="393"/>
        </pc:sldMkLst>
      </pc:sldChg>
      <pc:sldChg chg="del">
        <pc:chgData name="Reto Balmer" userId="b4344c53-3793-4bd1-9934-45b12c17de9c" providerId="ADAL" clId="{C7E326FE-21AD-4C68-8BC6-6CAB5EE3BA22}" dt="2023-02-16T14:12:42.555" v="18" actId="47"/>
        <pc:sldMkLst>
          <pc:docMk/>
          <pc:sldMk cId="700918460" sldId="394"/>
        </pc:sldMkLst>
      </pc:sldChg>
      <pc:sldChg chg="del">
        <pc:chgData name="Reto Balmer" userId="b4344c53-3793-4bd1-9934-45b12c17de9c" providerId="ADAL" clId="{C7E326FE-21AD-4C68-8BC6-6CAB5EE3BA22}" dt="2023-02-16T14:12:42.555" v="18" actId="47"/>
        <pc:sldMkLst>
          <pc:docMk/>
          <pc:sldMk cId="4245727394" sldId="395"/>
        </pc:sldMkLst>
      </pc:sldChg>
      <pc:sldChg chg="del">
        <pc:chgData name="Reto Balmer" userId="b4344c53-3793-4bd1-9934-45b12c17de9c" providerId="ADAL" clId="{C7E326FE-21AD-4C68-8BC6-6CAB5EE3BA22}" dt="2023-02-16T14:12:42.555" v="18" actId="47"/>
        <pc:sldMkLst>
          <pc:docMk/>
          <pc:sldMk cId="1737663158" sldId="399"/>
        </pc:sldMkLst>
      </pc:sldChg>
      <pc:sldChg chg="del">
        <pc:chgData name="Reto Balmer" userId="b4344c53-3793-4bd1-9934-45b12c17de9c" providerId="ADAL" clId="{C7E326FE-21AD-4C68-8BC6-6CAB5EE3BA22}" dt="2023-02-16T14:12:42.555" v="18" actId="47"/>
        <pc:sldMkLst>
          <pc:docMk/>
          <pc:sldMk cId="594841794" sldId="400"/>
        </pc:sldMkLst>
      </pc:sldChg>
      <pc:sldChg chg="del">
        <pc:chgData name="Reto Balmer" userId="b4344c53-3793-4bd1-9934-45b12c17de9c" providerId="ADAL" clId="{C7E326FE-21AD-4C68-8BC6-6CAB5EE3BA22}" dt="2023-02-16T14:12:42.555" v="18" actId="47"/>
        <pc:sldMkLst>
          <pc:docMk/>
          <pc:sldMk cId="3557049107" sldId="401"/>
        </pc:sldMkLst>
      </pc:sldChg>
      <pc:sldChg chg="del">
        <pc:chgData name="Reto Balmer" userId="b4344c53-3793-4bd1-9934-45b12c17de9c" providerId="ADAL" clId="{C7E326FE-21AD-4C68-8BC6-6CAB5EE3BA22}" dt="2023-02-16T14:12:42.555" v="18" actId="47"/>
        <pc:sldMkLst>
          <pc:docMk/>
          <pc:sldMk cId="3071724973" sldId="402"/>
        </pc:sldMkLst>
      </pc:sldChg>
      <pc:sldChg chg="del">
        <pc:chgData name="Reto Balmer" userId="b4344c53-3793-4bd1-9934-45b12c17de9c" providerId="ADAL" clId="{C7E326FE-21AD-4C68-8BC6-6CAB5EE3BA22}" dt="2023-02-16T14:12:42.555" v="18" actId="47"/>
        <pc:sldMkLst>
          <pc:docMk/>
          <pc:sldMk cId="2175253064" sldId="403"/>
        </pc:sldMkLst>
      </pc:sldChg>
      <pc:sldChg chg="del">
        <pc:chgData name="Reto Balmer" userId="b4344c53-3793-4bd1-9934-45b12c17de9c" providerId="ADAL" clId="{C7E326FE-21AD-4C68-8BC6-6CAB5EE3BA22}" dt="2023-02-16T14:12:42.555" v="18" actId="47"/>
        <pc:sldMkLst>
          <pc:docMk/>
          <pc:sldMk cId="180523426" sldId="404"/>
        </pc:sldMkLst>
      </pc:sldChg>
      <pc:sldChg chg="del">
        <pc:chgData name="Reto Balmer" userId="b4344c53-3793-4bd1-9934-45b12c17de9c" providerId="ADAL" clId="{C7E326FE-21AD-4C68-8BC6-6CAB5EE3BA22}" dt="2023-02-16T14:12:11.632" v="12" actId="47"/>
        <pc:sldMkLst>
          <pc:docMk/>
          <pc:sldMk cId="4242079461" sldId="405"/>
        </pc:sldMkLst>
      </pc:sldChg>
      <pc:sldChg chg="del">
        <pc:chgData name="Reto Balmer" userId="b4344c53-3793-4bd1-9934-45b12c17de9c" providerId="ADAL" clId="{C7E326FE-21AD-4C68-8BC6-6CAB5EE3BA22}" dt="2023-02-16T14:12:42.555" v="18" actId="47"/>
        <pc:sldMkLst>
          <pc:docMk/>
          <pc:sldMk cId="941050701" sldId="421"/>
        </pc:sldMkLst>
      </pc:sldChg>
      <pc:sldChg chg="del">
        <pc:chgData name="Reto Balmer" userId="b4344c53-3793-4bd1-9934-45b12c17de9c" providerId="ADAL" clId="{C7E326FE-21AD-4C68-8BC6-6CAB5EE3BA22}" dt="2023-02-16T14:12:42.555" v="18" actId="47"/>
        <pc:sldMkLst>
          <pc:docMk/>
          <pc:sldMk cId="921070447" sldId="465"/>
        </pc:sldMkLst>
      </pc:sldChg>
      <pc:sldChg chg="del">
        <pc:chgData name="Reto Balmer" userId="b4344c53-3793-4bd1-9934-45b12c17de9c" providerId="ADAL" clId="{C7E326FE-21AD-4C68-8BC6-6CAB5EE3BA22}" dt="2023-02-16T14:12:42.555" v="18" actId="47"/>
        <pc:sldMkLst>
          <pc:docMk/>
          <pc:sldMk cId="2315816288" sldId="472"/>
        </pc:sldMkLst>
      </pc:sldChg>
      <pc:sldChg chg="del">
        <pc:chgData name="Reto Balmer" userId="b4344c53-3793-4bd1-9934-45b12c17de9c" providerId="ADAL" clId="{C7E326FE-21AD-4C68-8BC6-6CAB5EE3BA22}" dt="2023-02-16T14:12:42.555" v="18" actId="47"/>
        <pc:sldMkLst>
          <pc:docMk/>
          <pc:sldMk cId="109744717" sldId="474"/>
        </pc:sldMkLst>
      </pc:sldChg>
      <pc:sldChg chg="del">
        <pc:chgData name="Reto Balmer" userId="b4344c53-3793-4bd1-9934-45b12c17de9c" providerId="ADAL" clId="{C7E326FE-21AD-4C68-8BC6-6CAB5EE3BA22}" dt="2023-02-16T14:12:42.555" v="18" actId="47"/>
        <pc:sldMkLst>
          <pc:docMk/>
          <pc:sldMk cId="936140257" sldId="477"/>
        </pc:sldMkLst>
      </pc:sldChg>
      <pc:sldChg chg="del">
        <pc:chgData name="Reto Balmer" userId="b4344c53-3793-4bd1-9934-45b12c17de9c" providerId="ADAL" clId="{C7E326FE-21AD-4C68-8BC6-6CAB5EE3BA22}" dt="2023-02-16T14:12:42.555" v="18" actId="47"/>
        <pc:sldMkLst>
          <pc:docMk/>
          <pc:sldMk cId="952638768" sldId="485"/>
        </pc:sldMkLst>
      </pc:sldChg>
      <pc:sldChg chg="del">
        <pc:chgData name="Reto Balmer" userId="b4344c53-3793-4bd1-9934-45b12c17de9c" providerId="ADAL" clId="{C7E326FE-21AD-4C68-8BC6-6CAB5EE3BA22}" dt="2023-02-16T14:12:42.555" v="18" actId="47"/>
        <pc:sldMkLst>
          <pc:docMk/>
          <pc:sldMk cId="2476326846" sldId="487"/>
        </pc:sldMkLst>
      </pc:sldChg>
      <pc:sldChg chg="del">
        <pc:chgData name="Reto Balmer" userId="b4344c53-3793-4bd1-9934-45b12c17de9c" providerId="ADAL" clId="{C7E326FE-21AD-4C68-8BC6-6CAB5EE3BA22}" dt="2023-02-16T14:12:42.555" v="18" actId="47"/>
        <pc:sldMkLst>
          <pc:docMk/>
          <pc:sldMk cId="97379350" sldId="488"/>
        </pc:sldMkLst>
      </pc:sldChg>
      <pc:sldChg chg="del">
        <pc:chgData name="Reto Balmer" userId="b4344c53-3793-4bd1-9934-45b12c17de9c" providerId="ADAL" clId="{C7E326FE-21AD-4C68-8BC6-6CAB5EE3BA22}" dt="2023-02-16T14:12:42.555" v="18" actId="47"/>
        <pc:sldMkLst>
          <pc:docMk/>
          <pc:sldMk cId="3475821561" sldId="489"/>
        </pc:sldMkLst>
      </pc:sldChg>
      <pc:sldChg chg="del">
        <pc:chgData name="Reto Balmer" userId="b4344c53-3793-4bd1-9934-45b12c17de9c" providerId="ADAL" clId="{C7E326FE-21AD-4C68-8BC6-6CAB5EE3BA22}" dt="2023-02-16T14:12:42.555" v="18" actId="47"/>
        <pc:sldMkLst>
          <pc:docMk/>
          <pc:sldMk cId="430931649" sldId="539"/>
        </pc:sldMkLst>
      </pc:sldChg>
      <pc:sldChg chg="del">
        <pc:chgData name="Reto Balmer" userId="b4344c53-3793-4bd1-9934-45b12c17de9c" providerId="ADAL" clId="{C7E326FE-21AD-4C68-8BC6-6CAB5EE3BA22}" dt="2023-02-16T14:12:42.555" v="18" actId="47"/>
        <pc:sldMkLst>
          <pc:docMk/>
          <pc:sldMk cId="3433532734" sldId="540"/>
        </pc:sldMkLst>
      </pc:sldChg>
      <pc:sldChg chg="del">
        <pc:chgData name="Reto Balmer" userId="b4344c53-3793-4bd1-9934-45b12c17de9c" providerId="ADAL" clId="{C7E326FE-21AD-4C68-8BC6-6CAB5EE3BA22}" dt="2023-02-16T14:12:01.357" v="0" actId="47"/>
        <pc:sldMkLst>
          <pc:docMk/>
          <pc:sldMk cId="3548369456" sldId="541"/>
        </pc:sldMkLst>
      </pc:sldChg>
      <pc:sldChg chg="del">
        <pc:chgData name="Reto Balmer" userId="b4344c53-3793-4bd1-9934-45b12c17de9c" providerId="ADAL" clId="{C7E326FE-21AD-4C68-8BC6-6CAB5EE3BA22}" dt="2023-02-16T14:12:42.555" v="18" actId="47"/>
        <pc:sldMkLst>
          <pc:docMk/>
          <pc:sldMk cId="305971726" sldId="542"/>
        </pc:sldMkLst>
      </pc:sldChg>
      <pc:sldChg chg="del">
        <pc:chgData name="Reto Balmer" userId="b4344c53-3793-4bd1-9934-45b12c17de9c" providerId="ADAL" clId="{C7E326FE-21AD-4C68-8BC6-6CAB5EE3BA22}" dt="2023-02-16T14:12:06.066" v="2" actId="47"/>
        <pc:sldMkLst>
          <pc:docMk/>
          <pc:sldMk cId="454614386" sldId="543"/>
        </pc:sldMkLst>
      </pc:sldChg>
      <pc:sldChg chg="del">
        <pc:chgData name="Reto Balmer" userId="b4344c53-3793-4bd1-9934-45b12c17de9c" providerId="ADAL" clId="{C7E326FE-21AD-4C68-8BC6-6CAB5EE3BA22}" dt="2023-02-16T14:12:06.628" v="3" actId="47"/>
        <pc:sldMkLst>
          <pc:docMk/>
          <pc:sldMk cId="1724005539" sldId="544"/>
        </pc:sldMkLst>
      </pc:sldChg>
      <pc:sldChg chg="del">
        <pc:chgData name="Reto Balmer" userId="b4344c53-3793-4bd1-9934-45b12c17de9c" providerId="ADAL" clId="{C7E326FE-21AD-4C68-8BC6-6CAB5EE3BA22}" dt="2023-02-16T14:12:07.756" v="4" actId="47"/>
        <pc:sldMkLst>
          <pc:docMk/>
          <pc:sldMk cId="1654044046" sldId="545"/>
        </pc:sldMkLst>
      </pc:sldChg>
      <pc:sldChg chg="del">
        <pc:chgData name="Reto Balmer" userId="b4344c53-3793-4bd1-9934-45b12c17de9c" providerId="ADAL" clId="{C7E326FE-21AD-4C68-8BC6-6CAB5EE3BA22}" dt="2023-02-16T14:12:08.233" v="6" actId="47"/>
        <pc:sldMkLst>
          <pc:docMk/>
          <pc:sldMk cId="1928320761" sldId="546"/>
        </pc:sldMkLst>
      </pc:sldChg>
      <pc:sldChg chg="del">
        <pc:chgData name="Reto Balmer" userId="b4344c53-3793-4bd1-9934-45b12c17de9c" providerId="ADAL" clId="{C7E326FE-21AD-4C68-8BC6-6CAB5EE3BA22}" dt="2023-02-16T14:12:08.010" v="5" actId="47"/>
        <pc:sldMkLst>
          <pc:docMk/>
          <pc:sldMk cId="452329467" sldId="547"/>
        </pc:sldMkLst>
      </pc:sldChg>
      <pc:sldChg chg="del">
        <pc:chgData name="Reto Balmer" userId="b4344c53-3793-4bd1-9934-45b12c17de9c" providerId="ADAL" clId="{C7E326FE-21AD-4C68-8BC6-6CAB5EE3BA22}" dt="2023-02-16T14:12:08.857" v="7" actId="47"/>
        <pc:sldMkLst>
          <pc:docMk/>
          <pc:sldMk cId="4230627106" sldId="548"/>
        </pc:sldMkLst>
      </pc:sldChg>
      <pc:sldChg chg="del">
        <pc:chgData name="Reto Balmer" userId="b4344c53-3793-4bd1-9934-45b12c17de9c" providerId="ADAL" clId="{C7E326FE-21AD-4C68-8BC6-6CAB5EE3BA22}" dt="2023-02-16T14:12:09.054" v="8" actId="47"/>
        <pc:sldMkLst>
          <pc:docMk/>
          <pc:sldMk cId="3212541050" sldId="549"/>
        </pc:sldMkLst>
      </pc:sldChg>
      <pc:sldChg chg="del">
        <pc:chgData name="Reto Balmer" userId="b4344c53-3793-4bd1-9934-45b12c17de9c" providerId="ADAL" clId="{C7E326FE-21AD-4C68-8BC6-6CAB5EE3BA22}" dt="2023-02-16T14:12:10.352" v="9" actId="47"/>
        <pc:sldMkLst>
          <pc:docMk/>
          <pc:sldMk cId="3213454148" sldId="550"/>
        </pc:sldMkLst>
      </pc:sldChg>
      <pc:sldChg chg="del">
        <pc:chgData name="Reto Balmer" userId="b4344c53-3793-4bd1-9934-45b12c17de9c" providerId="ADAL" clId="{C7E326FE-21AD-4C68-8BC6-6CAB5EE3BA22}" dt="2023-02-16T14:12:42.555" v="18" actId="47"/>
        <pc:sldMkLst>
          <pc:docMk/>
          <pc:sldMk cId="3292263923" sldId="587"/>
        </pc:sldMkLst>
      </pc:sldChg>
      <pc:sldChg chg="del">
        <pc:chgData name="Reto Balmer" userId="b4344c53-3793-4bd1-9934-45b12c17de9c" providerId="ADAL" clId="{C7E326FE-21AD-4C68-8BC6-6CAB5EE3BA22}" dt="2023-02-16T14:12:42.555" v="18" actId="47"/>
        <pc:sldMkLst>
          <pc:docMk/>
          <pc:sldMk cId="1860659972" sldId="588"/>
        </pc:sldMkLst>
      </pc:sldChg>
      <pc:sldChg chg="del">
        <pc:chgData name="Reto Balmer" userId="b4344c53-3793-4bd1-9934-45b12c17de9c" providerId="ADAL" clId="{C7E326FE-21AD-4C68-8BC6-6CAB5EE3BA22}" dt="2023-02-16T14:12:42.555" v="18" actId="47"/>
        <pc:sldMkLst>
          <pc:docMk/>
          <pc:sldMk cId="3746076118" sldId="589"/>
        </pc:sldMkLst>
      </pc:sldChg>
      <pc:sldChg chg="del">
        <pc:chgData name="Reto Balmer" userId="b4344c53-3793-4bd1-9934-45b12c17de9c" providerId="ADAL" clId="{C7E326FE-21AD-4C68-8BC6-6CAB5EE3BA22}" dt="2023-02-16T14:12:42.555" v="18" actId="47"/>
        <pc:sldMkLst>
          <pc:docMk/>
          <pc:sldMk cId="71552833" sldId="592"/>
        </pc:sldMkLst>
      </pc:sldChg>
      <pc:sldChg chg="del">
        <pc:chgData name="Reto Balmer" userId="b4344c53-3793-4bd1-9934-45b12c17de9c" providerId="ADAL" clId="{C7E326FE-21AD-4C68-8BC6-6CAB5EE3BA22}" dt="2023-02-16T14:12:42.555" v="18" actId="47"/>
        <pc:sldMkLst>
          <pc:docMk/>
          <pc:sldMk cId="1966419686" sldId="593"/>
        </pc:sldMkLst>
      </pc:sldChg>
      <pc:sldChg chg="del">
        <pc:chgData name="Reto Balmer" userId="b4344c53-3793-4bd1-9934-45b12c17de9c" providerId="ADAL" clId="{C7E326FE-21AD-4C68-8BC6-6CAB5EE3BA22}" dt="2023-02-16T14:12:42.555" v="18" actId="47"/>
        <pc:sldMkLst>
          <pc:docMk/>
          <pc:sldMk cId="2874199803" sldId="594"/>
        </pc:sldMkLst>
      </pc:sldChg>
      <pc:sldChg chg="del">
        <pc:chgData name="Reto Balmer" userId="b4344c53-3793-4bd1-9934-45b12c17de9c" providerId="ADAL" clId="{C7E326FE-21AD-4C68-8BC6-6CAB5EE3BA22}" dt="2023-02-16T14:12:42.555" v="18" actId="47"/>
        <pc:sldMkLst>
          <pc:docMk/>
          <pc:sldMk cId="2595812118" sldId="595"/>
        </pc:sldMkLst>
      </pc:sldChg>
      <pc:sldChg chg="del">
        <pc:chgData name="Reto Balmer" userId="b4344c53-3793-4bd1-9934-45b12c17de9c" providerId="ADAL" clId="{C7E326FE-21AD-4C68-8BC6-6CAB5EE3BA22}" dt="2023-02-16T14:12:42.555" v="18" actId="47"/>
        <pc:sldMkLst>
          <pc:docMk/>
          <pc:sldMk cId="1850333646" sldId="596"/>
        </pc:sldMkLst>
      </pc:sldChg>
      <pc:sldMasterChg chg="delSldLayout">
        <pc:chgData name="Reto Balmer" userId="b4344c53-3793-4bd1-9934-45b12c17de9c" providerId="ADAL" clId="{C7E326FE-21AD-4C68-8BC6-6CAB5EE3BA22}" dt="2023-02-16T14:12:42.555" v="18" actId="47"/>
        <pc:sldMasterMkLst>
          <pc:docMk/>
          <pc:sldMasterMk cId="2078659276" sldId="2147483739"/>
        </pc:sldMasterMkLst>
        <pc:sldLayoutChg chg="del">
          <pc:chgData name="Reto Balmer" userId="b4344c53-3793-4bd1-9934-45b12c17de9c" providerId="ADAL" clId="{C7E326FE-21AD-4C68-8BC6-6CAB5EE3BA22}" dt="2023-02-16T14:12:42.555" v="18" actId="47"/>
          <pc:sldLayoutMkLst>
            <pc:docMk/>
            <pc:sldMasterMk cId="2078659276" sldId="2147483739"/>
            <pc:sldLayoutMk cId="1376888449" sldId="2147483663"/>
          </pc:sldLayoutMkLst>
        </pc:sldLayoutChg>
        <pc:sldLayoutChg chg="del">
          <pc:chgData name="Reto Balmer" userId="b4344c53-3793-4bd1-9934-45b12c17de9c" providerId="ADAL" clId="{C7E326FE-21AD-4C68-8BC6-6CAB5EE3BA22}" dt="2023-02-16T14:12:42.555" v="18" actId="47"/>
          <pc:sldLayoutMkLst>
            <pc:docMk/>
            <pc:sldMasterMk cId="2078659276" sldId="2147483739"/>
            <pc:sldLayoutMk cId="4034950133" sldId="2147483664"/>
          </pc:sldLayoutMkLst>
        </pc:sldLayoutChg>
      </pc:sldMasterChg>
    </pc:docChg>
  </pc:docChgLst>
  <pc:docChgLst>
    <pc:chgData name="Matthias Hofbauer" userId="S::matthias.hofbauer@swissunihockey.ch::d87d7552-1b7f-4552-b6c9-59a7e18fe45f" providerId="AD" clId="Web-{FE4FA6F7-2845-B2AC-5753-2845819D2A58}"/>
    <pc:docChg chg="modSld">
      <pc:chgData name="Matthias Hofbauer" userId="S::matthias.hofbauer@swissunihockey.ch::d87d7552-1b7f-4552-b6c9-59a7e18fe45f" providerId="AD" clId="Web-{FE4FA6F7-2845-B2AC-5753-2845819D2A58}" dt="2022-06-16T08:04:01.791" v="11"/>
      <pc:docMkLst>
        <pc:docMk/>
      </pc:docMkLst>
      <pc:sldChg chg="addSp delSp modSp">
        <pc:chgData name="Matthias Hofbauer" userId="S::matthias.hofbauer@swissunihockey.ch::d87d7552-1b7f-4552-b6c9-59a7e18fe45f" providerId="AD" clId="Web-{FE4FA6F7-2845-B2AC-5753-2845819D2A58}" dt="2022-06-16T08:04:01.791" v="11"/>
        <pc:sldMkLst>
          <pc:docMk/>
          <pc:sldMk cId="841761404" sldId="365"/>
        </pc:sldMkLst>
        <pc:spChg chg="add del mod">
          <ac:chgData name="Matthias Hofbauer" userId="S::matthias.hofbauer@swissunihockey.ch::d87d7552-1b7f-4552-b6c9-59a7e18fe45f" providerId="AD" clId="Web-{FE4FA6F7-2845-B2AC-5753-2845819D2A58}" dt="2022-06-16T08:04:01.791" v="11"/>
          <ac:spMkLst>
            <pc:docMk/>
            <pc:sldMk cId="841761404" sldId="365"/>
            <ac:spMk id="5" creationId="{25828913-3593-94E8-AB5F-C4E223690DCB}"/>
          </ac:spMkLst>
        </pc:spChg>
        <pc:picChg chg="del">
          <ac:chgData name="Matthias Hofbauer" userId="S::matthias.hofbauer@swissunihockey.ch::d87d7552-1b7f-4552-b6c9-59a7e18fe45f" providerId="AD" clId="Web-{FE4FA6F7-2845-B2AC-5753-2845819D2A58}" dt="2022-06-16T08:03:44.697" v="8"/>
          <ac:picMkLst>
            <pc:docMk/>
            <pc:sldMk cId="841761404" sldId="365"/>
            <ac:picMk id="7" creationId="{E6E576C1-E592-3DF9-4BF6-45A5E8CF54A0}"/>
          </ac:picMkLst>
        </pc:picChg>
        <pc:picChg chg="del">
          <ac:chgData name="Matthias Hofbauer" userId="S::matthias.hofbauer@swissunihockey.ch::d87d7552-1b7f-4552-b6c9-59a7e18fe45f" providerId="AD" clId="Web-{FE4FA6F7-2845-B2AC-5753-2845819D2A58}" dt="2022-06-16T08:03:53.838" v="10"/>
          <ac:picMkLst>
            <pc:docMk/>
            <pc:sldMk cId="841761404" sldId="365"/>
            <ac:picMk id="8" creationId="{C155982E-6E32-2117-E672-7DE6F409385F}"/>
          </ac:picMkLst>
        </pc:picChg>
      </pc:sldChg>
      <pc:sldChg chg="modSp">
        <pc:chgData name="Matthias Hofbauer" userId="S::matthias.hofbauer@swissunihockey.ch::d87d7552-1b7f-4552-b6c9-59a7e18fe45f" providerId="AD" clId="Web-{FE4FA6F7-2845-B2AC-5753-2845819D2A58}" dt="2022-06-16T07:44:20.970" v="2" actId="1076"/>
        <pc:sldMkLst>
          <pc:docMk/>
          <pc:sldMk cId="1724005539" sldId="544"/>
        </pc:sldMkLst>
        <pc:spChg chg="mod">
          <ac:chgData name="Matthias Hofbauer" userId="S::matthias.hofbauer@swissunihockey.ch::d87d7552-1b7f-4552-b6c9-59a7e18fe45f" providerId="AD" clId="Web-{FE4FA6F7-2845-B2AC-5753-2845819D2A58}" dt="2022-06-16T07:44:11.376" v="0" actId="1076"/>
          <ac:spMkLst>
            <pc:docMk/>
            <pc:sldMk cId="1724005539" sldId="544"/>
            <ac:spMk id="5" creationId="{10E0402F-1A86-CE7E-0DF6-C3B4D900400F}"/>
          </ac:spMkLst>
        </pc:spChg>
        <pc:picChg chg="mod">
          <ac:chgData name="Matthias Hofbauer" userId="S::matthias.hofbauer@swissunihockey.ch::d87d7552-1b7f-4552-b6c9-59a7e18fe45f" providerId="AD" clId="Web-{FE4FA6F7-2845-B2AC-5753-2845819D2A58}" dt="2022-06-16T07:44:16.080" v="1" actId="1076"/>
          <ac:picMkLst>
            <pc:docMk/>
            <pc:sldMk cId="1724005539" sldId="544"/>
            <ac:picMk id="8" creationId="{E23D75AF-FB98-FA14-9077-2EEE2E328176}"/>
          </ac:picMkLst>
        </pc:picChg>
        <pc:picChg chg="mod">
          <ac:chgData name="Matthias Hofbauer" userId="S::matthias.hofbauer@swissunihockey.ch::d87d7552-1b7f-4552-b6c9-59a7e18fe45f" providerId="AD" clId="Web-{FE4FA6F7-2845-B2AC-5753-2845819D2A58}" dt="2022-06-16T07:44:20.970" v="2" actId="1076"/>
          <ac:picMkLst>
            <pc:docMk/>
            <pc:sldMk cId="1724005539" sldId="544"/>
            <ac:picMk id="9" creationId="{9D7155AB-B0CF-F357-0528-8A7F40E5AD67}"/>
          </ac:picMkLst>
        </pc:picChg>
      </pc:sldChg>
      <pc:sldChg chg="modSp">
        <pc:chgData name="Matthias Hofbauer" userId="S::matthias.hofbauer@swissunihockey.ch::d87d7552-1b7f-4552-b6c9-59a7e18fe45f" providerId="AD" clId="Web-{FE4FA6F7-2845-B2AC-5753-2845819D2A58}" dt="2022-06-16T07:44:43.283" v="6"/>
        <pc:sldMkLst>
          <pc:docMk/>
          <pc:sldMk cId="1654044046" sldId="545"/>
        </pc:sldMkLst>
        <pc:graphicFrameChg chg="mod modGraphic">
          <ac:chgData name="Matthias Hofbauer" userId="S::matthias.hofbauer@swissunihockey.ch::d87d7552-1b7f-4552-b6c9-59a7e18fe45f" providerId="AD" clId="Web-{FE4FA6F7-2845-B2AC-5753-2845819D2A58}" dt="2022-06-16T07:44:43.283" v="6"/>
          <ac:graphicFrameMkLst>
            <pc:docMk/>
            <pc:sldMk cId="1654044046" sldId="545"/>
            <ac:graphicFrameMk id="9" creationId="{496997C6-B350-23B3-2298-F3A5A1EDA2C0}"/>
          </ac:graphicFrameMkLst>
        </pc:graphicFrameChg>
      </pc:sldChg>
      <pc:sldChg chg="modSp">
        <pc:chgData name="Matthias Hofbauer" userId="S::matthias.hofbauer@swissunihockey.ch::d87d7552-1b7f-4552-b6c9-59a7e18fe45f" providerId="AD" clId="Web-{FE4FA6F7-2845-B2AC-5753-2845819D2A58}" dt="2022-06-16T07:45:05.909" v="7" actId="1076"/>
        <pc:sldMkLst>
          <pc:docMk/>
          <pc:sldMk cId="452329467" sldId="547"/>
        </pc:sldMkLst>
        <pc:spChg chg="mod">
          <ac:chgData name="Matthias Hofbauer" userId="S::matthias.hofbauer@swissunihockey.ch::d87d7552-1b7f-4552-b6c9-59a7e18fe45f" providerId="AD" clId="Web-{FE4FA6F7-2845-B2AC-5753-2845819D2A58}" dt="2022-06-16T07:45:05.909" v="7" actId="1076"/>
          <ac:spMkLst>
            <pc:docMk/>
            <pc:sldMk cId="452329467" sldId="547"/>
            <ac:spMk id="5" creationId="{10E0402F-1A86-CE7E-0DF6-C3B4D900400F}"/>
          </ac:spMkLst>
        </pc:spChg>
      </pc:sldChg>
    </pc:docChg>
  </pc:docChgLst>
  <pc:docChgLst>
    <pc:chgData name="Flurina Marti" userId="53d21a9e-d2c6-4e79-b520-bdc9c2132013" providerId="ADAL" clId="{816417F8-5BA1-4DE1-B736-1FED98088F54}"/>
    <pc:docChg chg="undo custSel addSld delSld modSld delMainMaster">
      <pc:chgData name="Flurina Marti" userId="53d21a9e-d2c6-4e79-b520-bdc9c2132013" providerId="ADAL" clId="{816417F8-5BA1-4DE1-B736-1FED98088F54}" dt="2023-06-15T09:47:01.456" v="704" actId="1037"/>
      <pc:docMkLst>
        <pc:docMk/>
      </pc:docMkLst>
      <pc:sldChg chg="addSp delSp modSp add del mod modTransition modClrScheme chgLayout">
        <pc:chgData name="Flurina Marti" userId="53d21a9e-d2c6-4e79-b520-bdc9c2132013" providerId="ADAL" clId="{816417F8-5BA1-4DE1-B736-1FED98088F54}" dt="2023-06-15T09:46:18.641" v="698" actId="1076"/>
        <pc:sldMkLst>
          <pc:docMk/>
          <pc:sldMk cId="1974950636" sldId="271"/>
        </pc:sldMkLst>
        <pc:spChg chg="del mod">
          <ac:chgData name="Flurina Marti" userId="53d21a9e-d2c6-4e79-b520-bdc9c2132013" providerId="ADAL" clId="{816417F8-5BA1-4DE1-B736-1FED98088F54}" dt="2023-06-15T06:33:30.870" v="487" actId="26606"/>
          <ac:spMkLst>
            <pc:docMk/>
            <pc:sldMk cId="1974950636" sldId="271"/>
            <ac:spMk id="5" creationId="{C58C6F5F-D1F3-EF50-2695-6141A7F65589}"/>
          </ac:spMkLst>
        </pc:spChg>
        <pc:spChg chg="mod ord">
          <ac:chgData name="Flurina Marti" userId="53d21a9e-d2c6-4e79-b520-bdc9c2132013" providerId="ADAL" clId="{816417F8-5BA1-4DE1-B736-1FED98088F54}" dt="2023-06-15T09:46:18.641" v="698" actId="1076"/>
          <ac:spMkLst>
            <pc:docMk/>
            <pc:sldMk cId="1974950636" sldId="271"/>
            <ac:spMk id="6" creationId="{464AC77B-6C2D-E315-F3E2-C1D87EABE5EF}"/>
          </ac:spMkLst>
        </pc:spChg>
        <pc:spChg chg="del mod">
          <ac:chgData name="Flurina Marti" userId="53d21a9e-d2c6-4e79-b520-bdc9c2132013" providerId="ADAL" clId="{816417F8-5BA1-4DE1-B736-1FED98088F54}" dt="2023-06-15T06:28:10.232" v="449" actId="478"/>
          <ac:spMkLst>
            <pc:docMk/>
            <pc:sldMk cId="1974950636" sldId="271"/>
            <ac:spMk id="9" creationId="{00000000-0000-0000-0000-000000000000}"/>
          </ac:spMkLst>
        </pc:spChg>
        <pc:spChg chg="del mod">
          <ac:chgData name="Flurina Marti" userId="53d21a9e-d2c6-4e79-b520-bdc9c2132013" providerId="ADAL" clId="{816417F8-5BA1-4DE1-B736-1FED98088F54}" dt="2023-06-15T06:28:09.281" v="448" actId="478"/>
          <ac:spMkLst>
            <pc:docMk/>
            <pc:sldMk cId="1974950636" sldId="271"/>
            <ac:spMk id="10" creationId="{00000000-0000-0000-0000-000000000000}"/>
          </ac:spMkLst>
        </pc:spChg>
        <pc:spChg chg="del mod ord">
          <ac:chgData name="Flurina Marti" userId="53d21a9e-d2c6-4e79-b520-bdc9c2132013" providerId="ADAL" clId="{816417F8-5BA1-4DE1-B736-1FED98088F54}" dt="2023-06-15T09:46:06.617" v="697" actId="478"/>
          <ac:spMkLst>
            <pc:docMk/>
            <pc:sldMk cId="1974950636" sldId="271"/>
            <ac:spMk id="11" creationId="{00000000-0000-0000-0000-000000000000}"/>
          </ac:spMkLst>
        </pc:spChg>
        <pc:spChg chg="add del mod">
          <ac:chgData name="Flurina Marti" userId="53d21a9e-d2c6-4e79-b520-bdc9c2132013" providerId="ADAL" clId="{816417F8-5BA1-4DE1-B736-1FED98088F54}" dt="2023-06-15T09:46:02.223" v="695" actId="478"/>
          <ac:spMkLst>
            <pc:docMk/>
            <pc:sldMk cId="1974950636" sldId="271"/>
            <ac:spMk id="16" creationId="{C8D2EC0D-3AC8-4A5D-AD48-AD7E93328B74}"/>
          </ac:spMkLst>
        </pc:spChg>
        <pc:spChg chg="add del mod">
          <ac:chgData name="Flurina Marti" userId="53d21a9e-d2c6-4e79-b520-bdc9c2132013" providerId="ADAL" clId="{816417F8-5BA1-4DE1-B736-1FED98088F54}" dt="2023-06-15T09:46:04.418" v="696" actId="478"/>
          <ac:spMkLst>
            <pc:docMk/>
            <pc:sldMk cId="1974950636" sldId="271"/>
            <ac:spMk id="18" creationId="{A60A620D-2F6A-FF76-E617-F29737B82510}"/>
          </ac:spMkLst>
        </pc:spChg>
        <pc:picChg chg="add del mod">
          <ac:chgData name="Flurina Marti" userId="53d21a9e-d2c6-4e79-b520-bdc9c2132013" providerId="ADAL" clId="{816417F8-5BA1-4DE1-B736-1FED98088F54}" dt="2023-06-15T06:33:35.591" v="488" actId="478"/>
          <ac:picMkLst>
            <pc:docMk/>
            <pc:sldMk cId="1974950636" sldId="271"/>
            <ac:picMk id="3" creationId="{56EBA557-CA99-5295-10EB-37DC64C0EB28}"/>
          </ac:picMkLst>
        </pc:picChg>
        <pc:picChg chg="add mod ord">
          <ac:chgData name="Flurina Marti" userId="53d21a9e-d2c6-4e79-b520-bdc9c2132013" providerId="ADAL" clId="{816417F8-5BA1-4DE1-B736-1FED98088F54}" dt="2023-06-15T09:45:54.557" v="694"/>
          <ac:picMkLst>
            <pc:docMk/>
            <pc:sldMk cId="1974950636" sldId="271"/>
            <ac:picMk id="7" creationId="{4E5D1764-6EE3-5173-0E5F-408D88730571}"/>
          </ac:picMkLst>
        </pc:picChg>
      </pc:sldChg>
      <pc:sldChg chg="addSp delSp modSp add mod modNotesTx">
        <pc:chgData name="Flurina Marti" userId="53d21a9e-d2c6-4e79-b520-bdc9c2132013" providerId="ADAL" clId="{816417F8-5BA1-4DE1-B736-1FED98088F54}" dt="2023-06-15T06:55:04.465" v="580"/>
        <pc:sldMkLst>
          <pc:docMk/>
          <pc:sldMk cId="291776431" sldId="652"/>
        </pc:sldMkLst>
        <pc:spChg chg="mod">
          <ac:chgData name="Flurina Marti" userId="53d21a9e-d2c6-4e79-b520-bdc9c2132013" providerId="ADAL" clId="{816417F8-5BA1-4DE1-B736-1FED98088F54}" dt="2023-06-15T06:50:56.360" v="513" actId="20577"/>
          <ac:spMkLst>
            <pc:docMk/>
            <pc:sldMk cId="291776431" sldId="652"/>
            <ac:spMk id="2" creationId="{6DE689F4-B889-5A8B-ADAB-34A1CCD76DBA}"/>
          </ac:spMkLst>
        </pc:spChg>
        <pc:spChg chg="mod">
          <ac:chgData name="Flurina Marti" userId="53d21a9e-d2c6-4e79-b520-bdc9c2132013" providerId="ADAL" clId="{816417F8-5BA1-4DE1-B736-1FED98088F54}" dt="2023-06-15T06:54:33.265" v="575" actId="20577"/>
          <ac:spMkLst>
            <pc:docMk/>
            <pc:sldMk cId="291776431" sldId="652"/>
            <ac:spMk id="3" creationId="{FF7BC513-DC5D-1FD1-2737-C8B3CD58768D}"/>
          </ac:spMkLst>
        </pc:spChg>
        <pc:spChg chg="del">
          <ac:chgData name="Flurina Marti" userId="53d21a9e-d2c6-4e79-b520-bdc9c2132013" providerId="ADAL" clId="{816417F8-5BA1-4DE1-B736-1FED98088F54}" dt="2023-06-15T06:54:53.912" v="578" actId="478"/>
          <ac:spMkLst>
            <pc:docMk/>
            <pc:sldMk cId="291776431" sldId="652"/>
            <ac:spMk id="4" creationId="{86D53155-EF8B-5B71-2D82-CB2A24DAF157}"/>
          </ac:spMkLst>
        </pc:spChg>
        <pc:spChg chg="del">
          <ac:chgData name="Flurina Marti" userId="53d21a9e-d2c6-4e79-b520-bdc9c2132013" providerId="ADAL" clId="{816417F8-5BA1-4DE1-B736-1FED98088F54}" dt="2023-06-15T06:54:51.281" v="577" actId="478"/>
          <ac:spMkLst>
            <pc:docMk/>
            <pc:sldMk cId="291776431" sldId="652"/>
            <ac:spMk id="5" creationId="{26401356-0689-43F7-1688-524C8073AFB0}"/>
          </ac:spMkLst>
        </pc:spChg>
        <pc:spChg chg="del">
          <ac:chgData name="Flurina Marti" userId="53d21a9e-d2c6-4e79-b520-bdc9c2132013" providerId="ADAL" clId="{816417F8-5BA1-4DE1-B736-1FED98088F54}" dt="2023-06-15T06:54:56.384" v="579" actId="478"/>
          <ac:spMkLst>
            <pc:docMk/>
            <pc:sldMk cId="291776431" sldId="652"/>
            <ac:spMk id="6" creationId="{811C66F7-F5A2-42A9-B57B-33F4CCF76CBC}"/>
          </ac:spMkLst>
        </pc:spChg>
        <pc:spChg chg="add mod">
          <ac:chgData name="Flurina Marti" userId="53d21a9e-d2c6-4e79-b520-bdc9c2132013" providerId="ADAL" clId="{816417F8-5BA1-4DE1-B736-1FED98088F54}" dt="2023-06-15T06:54:40.860" v="576" actId="14100"/>
          <ac:spMkLst>
            <pc:docMk/>
            <pc:sldMk cId="291776431" sldId="652"/>
            <ac:spMk id="7" creationId="{A8C52F4C-8EDF-1520-862C-158495595C0B}"/>
          </ac:spMkLst>
        </pc:spChg>
        <pc:spChg chg="add mod">
          <ac:chgData name="Flurina Marti" userId="53d21a9e-d2c6-4e79-b520-bdc9c2132013" providerId="ADAL" clId="{816417F8-5BA1-4DE1-B736-1FED98088F54}" dt="2023-06-15T06:53:44.908" v="562" actId="1076"/>
          <ac:spMkLst>
            <pc:docMk/>
            <pc:sldMk cId="291776431" sldId="652"/>
            <ac:spMk id="8" creationId="{E07AEA5B-8C1D-C8AD-08D4-A9DE09A8849D}"/>
          </ac:spMkLst>
        </pc:spChg>
      </pc:sldChg>
      <pc:sldChg chg="del">
        <pc:chgData name="Flurina Marti" userId="53d21a9e-d2c6-4e79-b520-bdc9c2132013" providerId="ADAL" clId="{816417F8-5BA1-4DE1-B736-1FED98088F54}" dt="2023-06-15T06:44:20.958" v="493" actId="47"/>
        <pc:sldMkLst>
          <pc:docMk/>
          <pc:sldMk cId="2110210079" sldId="1449"/>
        </pc:sldMkLst>
      </pc:sldChg>
      <pc:sldChg chg="del">
        <pc:chgData name="Flurina Marti" userId="53d21a9e-d2c6-4e79-b520-bdc9c2132013" providerId="ADAL" clId="{816417F8-5BA1-4DE1-B736-1FED98088F54}" dt="2023-06-15T06:55:09.122" v="581" actId="47"/>
        <pc:sldMkLst>
          <pc:docMk/>
          <pc:sldMk cId="3716847531" sldId="1450"/>
        </pc:sldMkLst>
      </pc:sldChg>
      <pc:sldChg chg="del">
        <pc:chgData name="Flurina Marti" userId="53d21a9e-d2c6-4e79-b520-bdc9c2132013" providerId="ADAL" clId="{816417F8-5BA1-4DE1-B736-1FED98088F54}" dt="2023-06-15T07:00:53.595" v="656" actId="47"/>
        <pc:sldMkLst>
          <pc:docMk/>
          <pc:sldMk cId="3347046310" sldId="1451"/>
        </pc:sldMkLst>
      </pc:sldChg>
      <pc:sldChg chg="modSp mod">
        <pc:chgData name="Flurina Marti" userId="53d21a9e-d2c6-4e79-b520-bdc9c2132013" providerId="ADAL" clId="{816417F8-5BA1-4DE1-B736-1FED98088F54}" dt="2023-06-15T06:22:00.791" v="30" actId="20577"/>
        <pc:sldMkLst>
          <pc:docMk/>
          <pc:sldMk cId="2527466004" sldId="1452"/>
        </pc:sldMkLst>
        <pc:spChg chg="mod">
          <ac:chgData name="Flurina Marti" userId="53d21a9e-d2c6-4e79-b520-bdc9c2132013" providerId="ADAL" clId="{816417F8-5BA1-4DE1-B736-1FED98088F54}" dt="2023-06-15T06:22:00.791" v="30" actId="20577"/>
          <ac:spMkLst>
            <pc:docMk/>
            <pc:sldMk cId="2527466004" sldId="1452"/>
            <ac:spMk id="5" creationId="{CFD0E206-232B-C821-D8AA-C8933C97330C}"/>
          </ac:spMkLst>
        </pc:spChg>
      </pc:sldChg>
      <pc:sldChg chg="delSp modSp new mod">
        <pc:chgData name="Flurina Marti" userId="53d21a9e-d2c6-4e79-b520-bdc9c2132013" providerId="ADAL" clId="{816417F8-5BA1-4DE1-B736-1FED98088F54}" dt="2023-06-15T09:39:05.544" v="684" actId="6549"/>
        <pc:sldMkLst>
          <pc:docMk/>
          <pc:sldMk cId="3335653044" sldId="1453"/>
        </pc:sldMkLst>
        <pc:spChg chg="mod">
          <ac:chgData name="Flurina Marti" userId="53d21a9e-d2c6-4e79-b520-bdc9c2132013" providerId="ADAL" clId="{816417F8-5BA1-4DE1-B736-1FED98088F54}" dt="2023-06-15T06:25:38.720" v="365" actId="20577"/>
          <ac:spMkLst>
            <pc:docMk/>
            <pc:sldMk cId="3335653044" sldId="1453"/>
            <ac:spMk id="2" creationId="{8DEF4369-1674-B375-DDC7-96CE44242B0B}"/>
          </ac:spMkLst>
        </pc:spChg>
        <pc:spChg chg="mod">
          <ac:chgData name="Flurina Marti" userId="53d21a9e-d2c6-4e79-b520-bdc9c2132013" providerId="ADAL" clId="{816417F8-5BA1-4DE1-B736-1FED98088F54}" dt="2023-06-15T09:39:05.544" v="684" actId="6549"/>
          <ac:spMkLst>
            <pc:docMk/>
            <pc:sldMk cId="3335653044" sldId="1453"/>
            <ac:spMk id="3" creationId="{59B0F2F1-83AF-8733-015D-3E528AFA2D3A}"/>
          </ac:spMkLst>
        </pc:spChg>
        <pc:spChg chg="del mod">
          <ac:chgData name="Flurina Marti" userId="53d21a9e-d2c6-4e79-b520-bdc9c2132013" providerId="ADAL" clId="{816417F8-5BA1-4DE1-B736-1FED98088F54}" dt="2023-06-15T06:27:04.936" v="435" actId="478"/>
          <ac:spMkLst>
            <pc:docMk/>
            <pc:sldMk cId="3335653044" sldId="1453"/>
            <ac:spMk id="4" creationId="{E59185C8-CA83-A318-DD8A-CB831C6FE62E}"/>
          </ac:spMkLst>
        </pc:spChg>
        <pc:spChg chg="mod">
          <ac:chgData name="Flurina Marti" userId="53d21a9e-d2c6-4e79-b520-bdc9c2132013" providerId="ADAL" clId="{816417F8-5BA1-4DE1-B736-1FED98088F54}" dt="2023-06-15T06:27:02.408" v="434" actId="20577"/>
          <ac:spMkLst>
            <pc:docMk/>
            <pc:sldMk cId="3335653044" sldId="1453"/>
            <ac:spMk id="5" creationId="{E63DDA4C-D6C1-A35C-EE3F-377266F2FF8E}"/>
          </ac:spMkLst>
        </pc:spChg>
      </pc:sldChg>
      <pc:sldChg chg="addSp delSp modSp new mod">
        <pc:chgData name="Flurina Marti" userId="53d21a9e-d2c6-4e79-b520-bdc9c2132013" providerId="ADAL" clId="{816417F8-5BA1-4DE1-B736-1FED98088F54}" dt="2023-06-15T09:47:01.456" v="704" actId="1037"/>
        <pc:sldMkLst>
          <pc:docMk/>
          <pc:sldMk cId="1175234018" sldId="1454"/>
        </pc:sldMkLst>
        <pc:spChg chg="del">
          <ac:chgData name="Flurina Marti" userId="53d21a9e-d2c6-4e79-b520-bdc9c2132013" providerId="ADAL" clId="{816417F8-5BA1-4DE1-B736-1FED98088F54}" dt="2023-06-15T06:30:43.756" v="455" actId="26606"/>
          <ac:spMkLst>
            <pc:docMk/>
            <pc:sldMk cId="1175234018" sldId="1454"/>
            <ac:spMk id="2" creationId="{A33C20AB-38E5-D0C8-7AAB-37512298C0AB}"/>
          </ac:spMkLst>
        </pc:spChg>
        <pc:spChg chg="del">
          <ac:chgData name="Flurina Marti" userId="53d21a9e-d2c6-4e79-b520-bdc9c2132013" providerId="ADAL" clId="{816417F8-5BA1-4DE1-B736-1FED98088F54}" dt="2023-06-15T06:30:40.594" v="452"/>
          <ac:spMkLst>
            <pc:docMk/>
            <pc:sldMk cId="1175234018" sldId="1454"/>
            <ac:spMk id="3" creationId="{E5A4CDF1-CC4F-1D83-5D85-7E18DA4E6409}"/>
          </ac:spMkLst>
        </pc:spChg>
        <pc:spChg chg="add mod">
          <ac:chgData name="Flurina Marti" userId="53d21a9e-d2c6-4e79-b520-bdc9c2132013" providerId="ADAL" clId="{816417F8-5BA1-4DE1-B736-1FED98088F54}" dt="2023-06-15T09:47:01.456" v="704" actId="1037"/>
          <ac:spMkLst>
            <pc:docMk/>
            <pc:sldMk cId="1175234018" sldId="1454"/>
            <ac:spMk id="6" creationId="{D3605AF6-AAFD-E6BD-37F4-93A4EDEF4861}"/>
          </ac:spMkLst>
        </pc:spChg>
        <pc:picChg chg="add mod">
          <ac:chgData name="Flurina Marti" userId="53d21a9e-d2c6-4e79-b520-bdc9c2132013" providerId="ADAL" clId="{816417F8-5BA1-4DE1-B736-1FED98088F54}" dt="2023-06-15T06:31:02.970" v="456"/>
          <ac:picMkLst>
            <pc:docMk/>
            <pc:sldMk cId="1175234018" sldId="1454"/>
            <ac:picMk id="5" creationId="{E11621D0-B106-B69F-0D0C-FF0B06BEAEA5}"/>
          </ac:picMkLst>
        </pc:picChg>
      </pc:sldChg>
      <pc:sldChg chg="delSp modSp add mod">
        <pc:chgData name="Flurina Marti" userId="53d21a9e-d2c6-4e79-b520-bdc9c2132013" providerId="ADAL" clId="{816417F8-5BA1-4DE1-B736-1FED98088F54}" dt="2023-06-15T09:40:54.197" v="693" actId="20577"/>
        <pc:sldMkLst>
          <pc:docMk/>
          <pc:sldMk cId="3649429602" sldId="1455"/>
        </pc:sldMkLst>
        <pc:spChg chg="mod">
          <ac:chgData name="Flurina Marti" userId="53d21a9e-d2c6-4e79-b520-bdc9c2132013" providerId="ADAL" clId="{816417F8-5BA1-4DE1-B736-1FED98088F54}" dt="2023-06-15T06:56:20.336" v="597" actId="20577"/>
          <ac:spMkLst>
            <pc:docMk/>
            <pc:sldMk cId="3649429602" sldId="1455"/>
            <ac:spMk id="2" creationId="{6DE689F4-B889-5A8B-ADAB-34A1CCD76DBA}"/>
          </ac:spMkLst>
        </pc:spChg>
        <pc:spChg chg="mod">
          <ac:chgData name="Flurina Marti" userId="53d21a9e-d2c6-4e79-b520-bdc9c2132013" providerId="ADAL" clId="{816417F8-5BA1-4DE1-B736-1FED98088F54}" dt="2023-06-15T09:40:54.197" v="693" actId="20577"/>
          <ac:spMkLst>
            <pc:docMk/>
            <pc:sldMk cId="3649429602" sldId="1455"/>
            <ac:spMk id="3" creationId="{FF7BC513-DC5D-1FD1-2737-C8B3CD58768D}"/>
          </ac:spMkLst>
        </pc:spChg>
        <pc:spChg chg="del">
          <ac:chgData name="Flurina Marti" userId="53d21a9e-d2c6-4e79-b520-bdc9c2132013" providerId="ADAL" clId="{816417F8-5BA1-4DE1-B736-1FED98088F54}" dt="2023-06-15T06:59:23.408" v="625" actId="478"/>
          <ac:spMkLst>
            <pc:docMk/>
            <pc:sldMk cId="3649429602" sldId="1455"/>
            <ac:spMk id="7" creationId="{A8C52F4C-8EDF-1520-862C-158495595C0B}"/>
          </ac:spMkLst>
        </pc:spChg>
        <pc:spChg chg="del">
          <ac:chgData name="Flurina Marti" userId="53d21a9e-d2c6-4e79-b520-bdc9c2132013" providerId="ADAL" clId="{816417F8-5BA1-4DE1-B736-1FED98088F54}" dt="2023-06-15T06:59:25.112" v="626" actId="478"/>
          <ac:spMkLst>
            <pc:docMk/>
            <pc:sldMk cId="3649429602" sldId="1455"/>
            <ac:spMk id="8" creationId="{E07AEA5B-8C1D-C8AD-08D4-A9DE09A8849D}"/>
          </ac:spMkLst>
        </pc:spChg>
      </pc:sldChg>
      <pc:sldMasterChg chg="del delSldLayout">
        <pc:chgData name="Flurina Marti" userId="53d21a9e-d2c6-4e79-b520-bdc9c2132013" providerId="ADAL" clId="{816417F8-5BA1-4DE1-B736-1FED98088F54}" dt="2023-06-15T07:00:53.595" v="656" actId="47"/>
        <pc:sldMasterMkLst>
          <pc:docMk/>
          <pc:sldMasterMk cId="2414274621" sldId="2147483747"/>
        </pc:sldMasterMkLst>
        <pc:sldLayoutChg chg="del">
          <pc:chgData name="Flurina Marti" userId="53d21a9e-d2c6-4e79-b520-bdc9c2132013" providerId="ADAL" clId="{816417F8-5BA1-4DE1-B736-1FED98088F54}" dt="2023-06-15T07:00:53.595" v="656" actId="47"/>
          <pc:sldLayoutMkLst>
            <pc:docMk/>
            <pc:sldMasterMk cId="2414274621" sldId="2147483747"/>
            <pc:sldLayoutMk cId="4036990186" sldId="2147483654"/>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3803716306" sldId="2147483655"/>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398276458" sldId="2147483658"/>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143957300" sldId="2147483659"/>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914242655" sldId="2147483748"/>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2891161322" sldId="2147483749"/>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4179366517" sldId="2147483751"/>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1007817980" sldId="2147483752"/>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3641330968" sldId="2147483753"/>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2810149098" sldId="2147483754"/>
          </pc:sldLayoutMkLst>
        </pc:sldLayoutChg>
        <pc:sldLayoutChg chg="del">
          <pc:chgData name="Flurina Marti" userId="53d21a9e-d2c6-4e79-b520-bdc9c2132013" providerId="ADAL" clId="{816417F8-5BA1-4DE1-B736-1FED98088F54}" dt="2023-06-15T07:00:53.595" v="656" actId="47"/>
          <pc:sldLayoutMkLst>
            <pc:docMk/>
            <pc:sldMasterMk cId="2414274621" sldId="2147483747"/>
            <pc:sldLayoutMk cId="1612017617" sldId="2147483755"/>
          </pc:sldLayoutMkLst>
        </pc:sldLayoutChg>
      </pc:sldMasterChg>
    </pc:docChg>
  </pc:docChgLst>
  <pc:docChgLst>
    <pc:chgData name="Matthias Hofbauer" userId="d87d7552-1b7f-4552-b6c9-59a7e18fe45f" providerId="ADAL" clId="{7536CC08-5FAB-4046-81F8-454035DE660F}"/>
    <pc:docChg chg="undo custSel addSld delSld modSld sldOrd addMainMaster modMainMaster">
      <pc:chgData name="Matthias Hofbauer" userId="d87d7552-1b7f-4552-b6c9-59a7e18fe45f" providerId="ADAL" clId="{7536CC08-5FAB-4046-81F8-454035DE660F}" dt="2023-06-14T23:08:07.456" v="55" actId="20577"/>
      <pc:docMkLst>
        <pc:docMk/>
      </pc:docMkLst>
      <pc:sldChg chg="add ord">
        <pc:chgData name="Matthias Hofbauer" userId="d87d7552-1b7f-4552-b6c9-59a7e18fe45f" providerId="ADAL" clId="{7536CC08-5FAB-4046-81F8-454035DE660F}" dt="2023-06-14T22:39:49.556" v="9"/>
        <pc:sldMkLst>
          <pc:docMk/>
          <pc:sldMk cId="4093962206" sldId="1442"/>
        </pc:sldMkLst>
      </pc:sldChg>
      <pc:sldChg chg="add ord">
        <pc:chgData name="Matthias Hofbauer" userId="d87d7552-1b7f-4552-b6c9-59a7e18fe45f" providerId="ADAL" clId="{7536CC08-5FAB-4046-81F8-454035DE660F}" dt="2023-06-14T22:40:08.769" v="11"/>
        <pc:sldMkLst>
          <pc:docMk/>
          <pc:sldMk cId="570837977" sldId="1443"/>
        </pc:sldMkLst>
      </pc:sldChg>
      <pc:sldChg chg="modSp add mod ord">
        <pc:chgData name="Matthias Hofbauer" userId="d87d7552-1b7f-4552-b6c9-59a7e18fe45f" providerId="ADAL" clId="{7536CC08-5FAB-4046-81F8-454035DE660F}" dt="2023-06-14T22:42:24.507" v="16" actId="2711"/>
        <pc:sldMkLst>
          <pc:docMk/>
          <pc:sldMk cId="553830751" sldId="1444"/>
        </pc:sldMkLst>
        <pc:spChg chg="mod">
          <ac:chgData name="Matthias Hofbauer" userId="d87d7552-1b7f-4552-b6c9-59a7e18fe45f" providerId="ADAL" clId="{7536CC08-5FAB-4046-81F8-454035DE660F}" dt="2023-06-14T22:42:24.507" v="16" actId="2711"/>
          <ac:spMkLst>
            <pc:docMk/>
            <pc:sldMk cId="553830751" sldId="1444"/>
            <ac:spMk id="4" creationId="{BFAF3F4C-E6B1-02CA-C83F-94218244811D}"/>
          </ac:spMkLst>
        </pc:spChg>
      </pc:sldChg>
      <pc:sldChg chg="modSp add mod ord">
        <pc:chgData name="Matthias Hofbauer" userId="d87d7552-1b7f-4552-b6c9-59a7e18fe45f" providerId="ADAL" clId="{7536CC08-5FAB-4046-81F8-454035DE660F}" dt="2023-06-14T22:42:40.090" v="18" actId="255"/>
        <pc:sldMkLst>
          <pc:docMk/>
          <pc:sldMk cId="284060242" sldId="1445"/>
        </pc:sldMkLst>
        <pc:spChg chg="mod">
          <ac:chgData name="Matthias Hofbauer" userId="d87d7552-1b7f-4552-b6c9-59a7e18fe45f" providerId="ADAL" clId="{7536CC08-5FAB-4046-81F8-454035DE660F}" dt="2023-06-14T22:42:40.090" v="18" actId="255"/>
          <ac:spMkLst>
            <pc:docMk/>
            <pc:sldMk cId="284060242" sldId="1445"/>
            <ac:spMk id="4" creationId="{BFAF3F4C-E6B1-02CA-C83F-94218244811D}"/>
          </ac:spMkLst>
        </pc:spChg>
      </pc:sldChg>
      <pc:sldChg chg="addSp delSp modSp new mod modTransition modClrScheme modAnim chgLayout">
        <pc:chgData name="Matthias Hofbauer" userId="d87d7552-1b7f-4552-b6c9-59a7e18fe45f" providerId="ADAL" clId="{7536CC08-5FAB-4046-81F8-454035DE660F}" dt="2023-06-14T23:03:22.068" v="43" actId="26606"/>
        <pc:sldMkLst>
          <pc:docMk/>
          <pc:sldMk cId="32563192" sldId="1446"/>
        </pc:sldMkLst>
        <pc:spChg chg="del">
          <ac:chgData name="Matthias Hofbauer" userId="d87d7552-1b7f-4552-b6c9-59a7e18fe45f" providerId="ADAL" clId="{7536CC08-5FAB-4046-81F8-454035DE660F}" dt="2023-06-14T23:00:35.838" v="30" actId="700"/>
          <ac:spMkLst>
            <pc:docMk/>
            <pc:sldMk cId="32563192" sldId="1446"/>
            <ac:spMk id="2" creationId="{E28ACD76-07E7-2351-5D53-7BD629E51047}"/>
          </ac:spMkLst>
        </pc:spChg>
        <pc:spChg chg="del">
          <ac:chgData name="Matthias Hofbauer" userId="d87d7552-1b7f-4552-b6c9-59a7e18fe45f" providerId="ADAL" clId="{7536CC08-5FAB-4046-81F8-454035DE660F}" dt="2023-06-14T22:57:13.663" v="20"/>
          <ac:spMkLst>
            <pc:docMk/>
            <pc:sldMk cId="32563192" sldId="1446"/>
            <ac:spMk id="3" creationId="{0CB829C3-6491-CF7D-4B5A-03B07D93C3D8}"/>
          </ac:spMkLst>
        </pc:spChg>
        <pc:spChg chg="del">
          <ac:chgData name="Matthias Hofbauer" userId="d87d7552-1b7f-4552-b6c9-59a7e18fe45f" providerId="ADAL" clId="{7536CC08-5FAB-4046-81F8-454035DE660F}" dt="2023-06-14T22:58:29.531" v="21" actId="478"/>
          <ac:spMkLst>
            <pc:docMk/>
            <pc:sldMk cId="32563192" sldId="1446"/>
            <ac:spMk id="4" creationId="{650E7F8D-E7AE-9971-035D-FCD791315F07}"/>
          </ac:spMkLst>
        </pc:spChg>
        <pc:spChg chg="mod ord modVis">
          <ac:chgData name="Matthias Hofbauer" userId="d87d7552-1b7f-4552-b6c9-59a7e18fe45f" providerId="ADAL" clId="{7536CC08-5FAB-4046-81F8-454035DE660F}" dt="2023-06-14T23:03:22.068" v="43" actId="26606"/>
          <ac:spMkLst>
            <pc:docMk/>
            <pc:sldMk cId="32563192" sldId="1446"/>
            <ac:spMk id="5" creationId="{F1AD7EA4-B29E-9EF2-E045-E0FD2C9129E8}"/>
          </ac:spMkLst>
        </pc:spChg>
        <pc:picChg chg="add mod ord">
          <ac:chgData name="Matthias Hofbauer" userId="d87d7552-1b7f-4552-b6c9-59a7e18fe45f" providerId="ADAL" clId="{7536CC08-5FAB-4046-81F8-454035DE660F}" dt="2023-06-14T23:03:22.068" v="43" actId="26606"/>
          <ac:picMkLst>
            <pc:docMk/>
            <pc:sldMk cId="32563192" sldId="1446"/>
            <ac:picMk id="6" creationId="{4D4948BA-2FB0-8103-77C7-616E57F3AF8E}"/>
          </ac:picMkLst>
        </pc:picChg>
      </pc:sldChg>
      <pc:sldChg chg="addSp delSp modSp add mod delAnim modAnim">
        <pc:chgData name="Matthias Hofbauer" userId="d87d7552-1b7f-4552-b6c9-59a7e18fe45f" providerId="ADAL" clId="{7536CC08-5FAB-4046-81F8-454035DE660F}" dt="2023-06-14T23:06:07.360" v="47" actId="26606"/>
        <pc:sldMkLst>
          <pc:docMk/>
          <pc:sldMk cId="1849568918" sldId="1447"/>
        </pc:sldMkLst>
        <pc:spChg chg="add del mod">
          <ac:chgData name="Matthias Hofbauer" userId="d87d7552-1b7f-4552-b6c9-59a7e18fe45f" providerId="ADAL" clId="{7536CC08-5FAB-4046-81F8-454035DE660F}" dt="2023-06-14T23:06:02.574" v="46"/>
          <ac:spMkLst>
            <pc:docMk/>
            <pc:sldMk cId="1849568918" sldId="1447"/>
            <ac:spMk id="3" creationId="{3FEBA11A-31A5-687A-4EAC-932E948FE728}"/>
          </ac:spMkLst>
        </pc:spChg>
        <pc:spChg chg="ord">
          <ac:chgData name="Matthias Hofbauer" userId="d87d7552-1b7f-4552-b6c9-59a7e18fe45f" providerId="ADAL" clId="{7536CC08-5FAB-4046-81F8-454035DE660F}" dt="2023-06-14T23:06:07.360" v="47" actId="26606"/>
          <ac:spMkLst>
            <pc:docMk/>
            <pc:sldMk cId="1849568918" sldId="1447"/>
            <ac:spMk id="5" creationId="{F1AD7EA4-B29E-9EF2-E045-E0FD2C9129E8}"/>
          </ac:spMkLst>
        </pc:spChg>
        <pc:picChg chg="add mod">
          <ac:chgData name="Matthias Hofbauer" userId="d87d7552-1b7f-4552-b6c9-59a7e18fe45f" providerId="ADAL" clId="{7536CC08-5FAB-4046-81F8-454035DE660F}" dt="2023-06-14T23:06:07.360" v="47" actId="26606"/>
          <ac:picMkLst>
            <pc:docMk/>
            <pc:sldMk cId="1849568918" sldId="1447"/>
            <ac:picMk id="4" creationId="{2CA916E4-C469-1BE9-2EE2-3E3E299B18EF}"/>
          </ac:picMkLst>
        </pc:picChg>
        <pc:picChg chg="del">
          <ac:chgData name="Matthias Hofbauer" userId="d87d7552-1b7f-4552-b6c9-59a7e18fe45f" providerId="ADAL" clId="{7536CC08-5FAB-4046-81F8-454035DE660F}" dt="2023-06-14T23:05:52.907" v="45" actId="478"/>
          <ac:picMkLst>
            <pc:docMk/>
            <pc:sldMk cId="1849568918" sldId="1447"/>
            <ac:picMk id="6" creationId="{4D4948BA-2FB0-8103-77C7-616E57F3AF8E}"/>
          </ac:picMkLst>
        </pc:picChg>
      </pc:sldChg>
      <pc:sldChg chg="new del">
        <pc:chgData name="Matthias Hofbauer" userId="d87d7552-1b7f-4552-b6c9-59a7e18fe45f" providerId="ADAL" clId="{7536CC08-5FAB-4046-81F8-454035DE660F}" dt="2023-06-14T23:07:56.774" v="51" actId="47"/>
        <pc:sldMkLst>
          <pc:docMk/>
          <pc:sldMk cId="4116392658" sldId="1448"/>
        </pc:sldMkLst>
      </pc:sldChg>
      <pc:sldChg chg="modSp add mod">
        <pc:chgData name="Matthias Hofbauer" userId="d87d7552-1b7f-4552-b6c9-59a7e18fe45f" providerId="ADAL" clId="{7536CC08-5FAB-4046-81F8-454035DE660F}" dt="2023-06-14T23:08:07.456" v="55" actId="20577"/>
        <pc:sldMkLst>
          <pc:docMk/>
          <pc:sldMk cId="2110210079" sldId="1449"/>
        </pc:sldMkLst>
        <pc:spChg chg="mod">
          <ac:chgData name="Matthias Hofbauer" userId="d87d7552-1b7f-4552-b6c9-59a7e18fe45f" providerId="ADAL" clId="{7536CC08-5FAB-4046-81F8-454035DE660F}" dt="2023-06-14T23:08:07.456" v="55" actId="20577"/>
          <ac:spMkLst>
            <pc:docMk/>
            <pc:sldMk cId="2110210079" sldId="1449"/>
            <ac:spMk id="2" creationId="{EA165824-0B8E-0D67-F587-4B70DAD9C0CF}"/>
          </ac:spMkLst>
        </pc:spChg>
      </pc:sldChg>
      <pc:sldChg chg="add">
        <pc:chgData name="Matthias Hofbauer" userId="d87d7552-1b7f-4552-b6c9-59a7e18fe45f" providerId="ADAL" clId="{7536CC08-5FAB-4046-81F8-454035DE660F}" dt="2023-06-14T23:07:50.955" v="50"/>
        <pc:sldMkLst>
          <pc:docMk/>
          <pc:sldMk cId="3716847531" sldId="1450"/>
        </pc:sldMkLst>
      </pc:sldChg>
      <pc:sldChg chg="add">
        <pc:chgData name="Matthias Hofbauer" userId="d87d7552-1b7f-4552-b6c9-59a7e18fe45f" providerId="ADAL" clId="{7536CC08-5FAB-4046-81F8-454035DE660F}" dt="2023-06-14T23:07:50.955" v="50"/>
        <pc:sldMkLst>
          <pc:docMk/>
          <pc:sldMk cId="3347046310" sldId="1451"/>
        </pc:sldMkLst>
      </pc:sldChg>
      <pc:sldMasterChg chg="add addSldLayout">
        <pc:chgData name="Matthias Hofbauer" userId="d87d7552-1b7f-4552-b6c9-59a7e18fe45f" providerId="ADAL" clId="{7536CC08-5FAB-4046-81F8-454035DE660F}" dt="2023-06-14T22:39:24.975" v="0" actId="27028"/>
        <pc:sldMasterMkLst>
          <pc:docMk/>
          <pc:sldMasterMk cId="2078659276" sldId="2147483737"/>
        </pc:sldMasterMkLst>
        <pc:sldLayoutChg chg="add">
          <pc:chgData name="Matthias Hofbauer" userId="d87d7552-1b7f-4552-b6c9-59a7e18fe45f" providerId="ADAL" clId="{7536CC08-5FAB-4046-81F8-454035DE660F}" dt="2023-06-14T22:39:24.975" v="0" actId="27028"/>
          <pc:sldLayoutMkLst>
            <pc:docMk/>
            <pc:sldMasterMk cId="2078659276" sldId="2147483737"/>
            <pc:sldLayoutMk cId="2203831947" sldId="2147483738"/>
          </pc:sldLayoutMkLst>
        </pc:sldLayoutChg>
      </pc:sldMasterChg>
      <pc:sldMasterChg chg="replId modSldLayout">
        <pc:chgData name="Matthias Hofbauer" userId="d87d7552-1b7f-4552-b6c9-59a7e18fe45f" providerId="ADAL" clId="{7536CC08-5FAB-4046-81F8-454035DE660F}" dt="2023-06-14T23:07:50.924" v="49" actId="27028"/>
        <pc:sldMasterMkLst>
          <pc:docMk/>
          <pc:sldMasterMk cId="2078659276" sldId="2147483739"/>
        </pc:sldMasterMkLst>
        <pc:sldLayoutChg chg="replId">
          <pc:chgData name="Matthias Hofbauer" userId="d87d7552-1b7f-4552-b6c9-59a7e18fe45f" providerId="ADAL" clId="{7536CC08-5FAB-4046-81F8-454035DE660F}" dt="2023-06-14T23:07:50.924" v="49" actId="27028"/>
          <pc:sldLayoutMkLst>
            <pc:docMk/>
            <pc:sldMasterMk cId="2078659276" sldId="2147483739"/>
            <pc:sldLayoutMk cId="4035946351" sldId="2147483740"/>
          </pc:sldLayoutMkLst>
        </pc:sldLayoutChg>
        <pc:sldLayoutChg chg="replId">
          <pc:chgData name="Matthias Hofbauer" userId="d87d7552-1b7f-4552-b6c9-59a7e18fe45f" providerId="ADAL" clId="{7536CC08-5FAB-4046-81F8-454035DE660F}" dt="2023-06-14T23:07:50.924" v="49" actId="27028"/>
          <pc:sldLayoutMkLst>
            <pc:docMk/>
            <pc:sldMasterMk cId="2078659276" sldId="2147483739"/>
            <pc:sldLayoutMk cId="2203831947" sldId="2147483741"/>
          </pc:sldLayoutMkLst>
        </pc:sldLayoutChg>
        <pc:sldLayoutChg chg="replId">
          <pc:chgData name="Matthias Hofbauer" userId="d87d7552-1b7f-4552-b6c9-59a7e18fe45f" providerId="ADAL" clId="{7536CC08-5FAB-4046-81F8-454035DE660F}" dt="2023-06-14T23:07:50.924" v="49" actId="27028"/>
          <pc:sldLayoutMkLst>
            <pc:docMk/>
            <pc:sldMasterMk cId="2078659276" sldId="2147483739"/>
            <pc:sldLayoutMk cId="986893690" sldId="2147483742"/>
          </pc:sldLayoutMkLst>
        </pc:sldLayoutChg>
        <pc:sldLayoutChg chg="replId">
          <pc:chgData name="Matthias Hofbauer" userId="d87d7552-1b7f-4552-b6c9-59a7e18fe45f" providerId="ADAL" clId="{7536CC08-5FAB-4046-81F8-454035DE660F}" dt="2023-06-14T23:07:50.924" v="49" actId="27028"/>
          <pc:sldLayoutMkLst>
            <pc:docMk/>
            <pc:sldMasterMk cId="2078659276" sldId="2147483739"/>
            <pc:sldLayoutMk cId="1658234570" sldId="2147483743"/>
          </pc:sldLayoutMkLst>
        </pc:sldLayoutChg>
        <pc:sldLayoutChg chg="replId">
          <pc:chgData name="Matthias Hofbauer" userId="d87d7552-1b7f-4552-b6c9-59a7e18fe45f" providerId="ADAL" clId="{7536CC08-5FAB-4046-81F8-454035DE660F}" dt="2023-06-14T23:07:50.924" v="49" actId="27028"/>
          <pc:sldLayoutMkLst>
            <pc:docMk/>
            <pc:sldMasterMk cId="2078659276" sldId="2147483739"/>
            <pc:sldLayoutMk cId="2854898042" sldId="2147483744"/>
          </pc:sldLayoutMkLst>
        </pc:sldLayoutChg>
        <pc:sldLayoutChg chg="replId">
          <pc:chgData name="Matthias Hofbauer" userId="d87d7552-1b7f-4552-b6c9-59a7e18fe45f" providerId="ADAL" clId="{7536CC08-5FAB-4046-81F8-454035DE660F}" dt="2023-06-14T23:07:50.924" v="49" actId="27028"/>
          <pc:sldLayoutMkLst>
            <pc:docMk/>
            <pc:sldMasterMk cId="2078659276" sldId="2147483739"/>
            <pc:sldLayoutMk cId="2157523557" sldId="2147483745"/>
          </pc:sldLayoutMkLst>
        </pc:sldLayoutChg>
        <pc:sldLayoutChg chg="replId">
          <pc:chgData name="Matthias Hofbauer" userId="d87d7552-1b7f-4552-b6c9-59a7e18fe45f" providerId="ADAL" clId="{7536CC08-5FAB-4046-81F8-454035DE660F}" dt="2023-06-14T23:07:50.924" v="49" actId="27028"/>
          <pc:sldLayoutMkLst>
            <pc:docMk/>
            <pc:sldMasterMk cId="2078659276" sldId="2147483739"/>
            <pc:sldLayoutMk cId="2243958625" sldId="2147483746"/>
          </pc:sldLayoutMkLst>
        </pc:sldLayoutChg>
      </pc:sldMasterChg>
      <pc:sldMasterChg chg="add addSldLayout">
        <pc:chgData name="Matthias Hofbauer" userId="d87d7552-1b7f-4552-b6c9-59a7e18fe45f" providerId="ADAL" clId="{7536CC08-5FAB-4046-81F8-454035DE660F}" dt="2023-06-14T23:07:50.924" v="49" actId="27028"/>
        <pc:sldMasterMkLst>
          <pc:docMk/>
          <pc:sldMasterMk cId="2414274621" sldId="2147483747"/>
        </pc:sldMasterMkLst>
        <pc:sldLayoutChg chg="add">
          <pc:chgData name="Matthias Hofbauer" userId="d87d7552-1b7f-4552-b6c9-59a7e18fe45f" providerId="ADAL" clId="{7536CC08-5FAB-4046-81F8-454035DE660F}" dt="2023-06-14T23:07:50.924" v="49" actId="27028"/>
          <pc:sldLayoutMkLst>
            <pc:docMk/>
            <pc:sldMasterMk cId="2414274621" sldId="2147483747"/>
            <pc:sldLayoutMk cId="4036990186" sldId="2147483654"/>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3803716306" sldId="2147483655"/>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398276458" sldId="2147483658"/>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143957300" sldId="2147483659"/>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914242655" sldId="2147483748"/>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2891161322" sldId="2147483749"/>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4179366517" sldId="2147483751"/>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1007817980" sldId="2147483752"/>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3641330968" sldId="2147483753"/>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2810149098" sldId="2147483754"/>
          </pc:sldLayoutMkLst>
        </pc:sldLayoutChg>
        <pc:sldLayoutChg chg="add">
          <pc:chgData name="Matthias Hofbauer" userId="d87d7552-1b7f-4552-b6c9-59a7e18fe45f" providerId="ADAL" clId="{7536CC08-5FAB-4046-81F8-454035DE660F}" dt="2023-06-14T23:07:50.924" v="49" actId="27028"/>
          <pc:sldLayoutMkLst>
            <pc:docMk/>
            <pc:sldMasterMk cId="2414274621" sldId="2147483747"/>
            <pc:sldLayoutMk cId="1612017617" sldId="2147483755"/>
          </pc:sldLayoutMkLst>
        </pc:sldLayoutChg>
      </pc:sldMasterChg>
    </pc:docChg>
  </pc:docChgLst>
  <pc:docChgLst>
    <pc:chgData name="Pascal Haab" userId="9fa86d09-8a65-46a6-9835-343004104ddc" providerId="ADAL" clId="{3850BBF3-0F16-4780-A1AE-2A41D4FCA0E2}"/>
    <pc:docChg chg="undo custSel addSld delSld modSld sldOrd">
      <pc:chgData name="Pascal Haab" userId="9fa86d09-8a65-46a6-9835-343004104ddc" providerId="ADAL" clId="{3850BBF3-0F16-4780-A1AE-2A41D4FCA0E2}" dt="2022-06-14T09:36:03.756" v="5081" actId="404"/>
      <pc:docMkLst>
        <pc:docMk/>
      </pc:docMkLst>
      <pc:sldChg chg="modSp mod">
        <pc:chgData name="Pascal Haab" userId="9fa86d09-8a65-46a6-9835-343004104ddc" providerId="ADAL" clId="{3850BBF3-0F16-4780-A1AE-2A41D4FCA0E2}" dt="2022-06-14T08:49:10.348" v="4730" actId="6549"/>
        <pc:sldMkLst>
          <pc:docMk/>
          <pc:sldMk cId="3357047320" sldId="274"/>
        </pc:sldMkLst>
        <pc:spChg chg="mod">
          <ac:chgData name="Pascal Haab" userId="9fa86d09-8a65-46a6-9835-343004104ddc" providerId="ADAL" clId="{3850BBF3-0F16-4780-A1AE-2A41D4FCA0E2}" dt="2022-06-14T08:49:10.348" v="4730" actId="6549"/>
          <ac:spMkLst>
            <pc:docMk/>
            <pc:sldMk cId="3357047320" sldId="274"/>
            <ac:spMk id="12" creationId="{6BF6EBBE-5F20-4878-9ECC-A96BEE005F3E}"/>
          </ac:spMkLst>
        </pc:spChg>
        <pc:spChg chg="mod">
          <ac:chgData name="Pascal Haab" userId="9fa86d09-8a65-46a6-9835-343004104ddc" providerId="ADAL" clId="{3850BBF3-0F16-4780-A1AE-2A41D4FCA0E2}" dt="2022-06-14T08:43:34.796" v="4614" actId="14100"/>
          <ac:spMkLst>
            <pc:docMk/>
            <pc:sldMk cId="3357047320" sldId="274"/>
            <ac:spMk id="14" creationId="{434523F5-2ACB-493F-AE57-D304DF153CF3}"/>
          </ac:spMkLst>
        </pc:spChg>
      </pc:sldChg>
      <pc:sldChg chg="modSp add mod setBg">
        <pc:chgData name="Pascal Haab" userId="9fa86d09-8a65-46a6-9835-343004104ddc" providerId="ADAL" clId="{3850BBF3-0F16-4780-A1AE-2A41D4FCA0E2}" dt="2022-06-08T11:32:01.835" v="1429"/>
        <pc:sldMkLst>
          <pc:docMk/>
          <pc:sldMk cId="789196840" sldId="306"/>
        </pc:sldMkLst>
        <pc:spChg chg="mod">
          <ac:chgData name="Pascal Haab" userId="9fa86d09-8a65-46a6-9835-343004104ddc" providerId="ADAL" clId="{3850BBF3-0F16-4780-A1AE-2A41D4FCA0E2}" dt="2022-06-08T11:31:38.494" v="1428" actId="207"/>
          <ac:spMkLst>
            <pc:docMk/>
            <pc:sldMk cId="789196840" sldId="306"/>
            <ac:spMk id="11" creationId="{E312E78E-A71D-1A4E-A258-BFEADB176CC5}"/>
          </ac:spMkLst>
        </pc:spChg>
      </pc:sldChg>
      <pc:sldChg chg="modSp add mod setBg">
        <pc:chgData name="Pascal Haab" userId="9fa86d09-8a65-46a6-9835-343004104ddc" providerId="ADAL" clId="{3850BBF3-0F16-4780-A1AE-2A41D4FCA0E2}" dt="2022-06-08T11:34:30.278" v="1495"/>
        <pc:sldMkLst>
          <pc:docMk/>
          <pc:sldMk cId="2398831211" sldId="307"/>
        </pc:sldMkLst>
        <pc:spChg chg="mod">
          <ac:chgData name="Pascal Haab" userId="9fa86d09-8a65-46a6-9835-343004104ddc" providerId="ADAL" clId="{3850BBF3-0F16-4780-A1AE-2A41D4FCA0E2}" dt="2022-06-08T11:34:15.914" v="1493" actId="207"/>
          <ac:spMkLst>
            <pc:docMk/>
            <pc:sldMk cId="2398831211" sldId="307"/>
            <ac:spMk id="21" creationId="{7424E8AF-74BD-6F4D-BB1C-A4844080B6DD}"/>
          </ac:spMkLst>
        </pc:spChg>
        <pc:spChg chg="mod">
          <ac:chgData name="Pascal Haab" userId="9fa86d09-8a65-46a6-9835-343004104ddc" providerId="ADAL" clId="{3850BBF3-0F16-4780-A1AE-2A41D4FCA0E2}" dt="2022-06-08T11:34:20.409" v="1494" actId="207"/>
          <ac:spMkLst>
            <pc:docMk/>
            <pc:sldMk cId="2398831211" sldId="307"/>
            <ac:spMk id="28" creationId="{D62EB72A-73C4-DC4D-B144-2D9D65E052C7}"/>
          </ac:spMkLst>
        </pc:spChg>
      </pc:sldChg>
      <pc:sldChg chg="modSp add mod ord modNotesTx">
        <pc:chgData name="Pascal Haab" userId="9fa86d09-8a65-46a6-9835-343004104ddc" providerId="ADAL" clId="{3850BBF3-0F16-4780-A1AE-2A41D4FCA0E2}" dt="2022-06-08T11:32:16.148" v="1441" actId="20577"/>
        <pc:sldMkLst>
          <pc:docMk/>
          <pc:sldMk cId="677009746" sldId="317"/>
        </pc:sldMkLst>
        <pc:spChg chg="mod">
          <ac:chgData name="Pascal Haab" userId="9fa86d09-8a65-46a6-9835-343004104ddc" providerId="ADAL" clId="{3850BBF3-0F16-4780-A1AE-2A41D4FCA0E2}" dt="2022-06-08T11:31:22.927" v="1427" actId="207"/>
          <ac:spMkLst>
            <pc:docMk/>
            <pc:sldMk cId="677009746" sldId="317"/>
            <ac:spMk id="9" creationId="{8C87DE7F-B90D-0640-AD24-88AF4E6CEAC4}"/>
          </ac:spMkLst>
        </pc:spChg>
        <pc:spChg chg="mod">
          <ac:chgData name="Pascal Haab" userId="9fa86d09-8a65-46a6-9835-343004104ddc" providerId="ADAL" clId="{3850BBF3-0F16-4780-A1AE-2A41D4FCA0E2}" dt="2022-06-08T11:31:22.927" v="1427" actId="207"/>
          <ac:spMkLst>
            <pc:docMk/>
            <pc:sldMk cId="677009746" sldId="317"/>
            <ac:spMk id="10" creationId="{74856B67-7BE1-EB41-8B5F-B55F41A27C79}"/>
          </ac:spMkLst>
        </pc:spChg>
      </pc:sldChg>
      <pc:sldChg chg="modSp add mod">
        <pc:chgData name="Pascal Haab" userId="9fa86d09-8a65-46a6-9835-343004104ddc" providerId="ADAL" clId="{3850BBF3-0F16-4780-A1AE-2A41D4FCA0E2}" dt="2022-06-08T13:34:58.920" v="4055" actId="1038"/>
        <pc:sldMkLst>
          <pc:docMk/>
          <pc:sldMk cId="2774358298" sldId="324"/>
        </pc:sldMkLst>
        <pc:spChg chg="mod">
          <ac:chgData name="Pascal Haab" userId="9fa86d09-8a65-46a6-9835-343004104ddc" providerId="ADAL" clId="{3850BBF3-0F16-4780-A1AE-2A41D4FCA0E2}" dt="2022-06-08T13:34:58.920" v="4055" actId="1038"/>
          <ac:spMkLst>
            <pc:docMk/>
            <pc:sldMk cId="2774358298" sldId="324"/>
            <ac:spMk id="3" creationId="{5DF86D0D-6B91-274B-887F-F77288F0E4E1}"/>
          </ac:spMkLst>
        </pc:spChg>
        <pc:spChg chg="mod">
          <ac:chgData name="Pascal Haab" userId="9fa86d09-8a65-46a6-9835-343004104ddc" providerId="ADAL" clId="{3850BBF3-0F16-4780-A1AE-2A41D4FCA0E2}" dt="2022-06-08T11:33:07.551" v="1460" actId="207"/>
          <ac:spMkLst>
            <pc:docMk/>
            <pc:sldMk cId="2774358298" sldId="324"/>
            <ac:spMk id="7" creationId="{5571698C-9EF9-C340-85D3-B7BA475FBBB4}"/>
          </ac:spMkLst>
        </pc:spChg>
      </pc:sldChg>
      <pc:sldChg chg="modSp add mod ord">
        <pc:chgData name="Pascal Haab" userId="9fa86d09-8a65-46a6-9835-343004104ddc" providerId="ADAL" clId="{3850BBF3-0F16-4780-A1AE-2A41D4FCA0E2}" dt="2022-06-08T11:38:32.685" v="1563" actId="1038"/>
        <pc:sldMkLst>
          <pc:docMk/>
          <pc:sldMk cId="1219542892" sldId="333"/>
        </pc:sldMkLst>
        <pc:spChg chg="mod">
          <ac:chgData name="Pascal Haab" userId="9fa86d09-8a65-46a6-9835-343004104ddc" providerId="ADAL" clId="{3850BBF3-0F16-4780-A1AE-2A41D4FCA0E2}" dt="2022-06-08T11:38:32.685" v="1563" actId="1038"/>
          <ac:spMkLst>
            <pc:docMk/>
            <pc:sldMk cId="1219542892" sldId="333"/>
            <ac:spMk id="3" creationId="{5DF86D0D-6B91-274B-887F-F77288F0E4E1}"/>
          </ac:spMkLst>
        </pc:spChg>
      </pc:sldChg>
      <pc:sldChg chg="addSp delSp modSp add mod ord modNotesTx">
        <pc:chgData name="Pascal Haab" userId="9fa86d09-8a65-46a6-9835-343004104ddc" providerId="ADAL" clId="{3850BBF3-0F16-4780-A1AE-2A41D4FCA0E2}" dt="2022-06-08T13:20:02.054" v="3162" actId="20577"/>
        <pc:sldMkLst>
          <pc:docMk/>
          <pc:sldMk cId="1392627820" sldId="342"/>
        </pc:sldMkLst>
        <pc:spChg chg="mod">
          <ac:chgData name="Pascal Haab" userId="9fa86d09-8a65-46a6-9835-343004104ddc" providerId="ADAL" clId="{3850BBF3-0F16-4780-A1AE-2A41D4FCA0E2}" dt="2022-06-08T11:40:57.873" v="1587" actId="1076"/>
          <ac:spMkLst>
            <pc:docMk/>
            <pc:sldMk cId="1392627820" sldId="342"/>
            <ac:spMk id="3" creationId="{5DF86D0D-6B91-274B-887F-F77288F0E4E1}"/>
          </ac:spMkLst>
        </pc:spChg>
        <pc:picChg chg="mod ord">
          <ac:chgData name="Pascal Haab" userId="9fa86d09-8a65-46a6-9835-343004104ddc" providerId="ADAL" clId="{3850BBF3-0F16-4780-A1AE-2A41D4FCA0E2}" dt="2022-06-08T13:15:02.933" v="2738" actId="167"/>
          <ac:picMkLst>
            <pc:docMk/>
            <pc:sldMk cId="1392627820" sldId="342"/>
            <ac:picMk id="5" creationId="{7D430BE1-7618-4B40-B9E5-7BA22513936C}"/>
          </ac:picMkLst>
        </pc:picChg>
        <pc:picChg chg="add del mod ord">
          <ac:chgData name="Pascal Haab" userId="9fa86d09-8a65-46a6-9835-343004104ddc" providerId="ADAL" clId="{3850BBF3-0F16-4780-A1AE-2A41D4FCA0E2}" dt="2022-06-08T13:15:06.636" v="2744"/>
          <ac:picMkLst>
            <pc:docMk/>
            <pc:sldMk cId="1392627820" sldId="342"/>
            <ac:picMk id="18" creationId="{6332A5D5-EAF2-E311-2BE2-3E9E7FAB3140}"/>
          </ac:picMkLst>
        </pc:picChg>
      </pc:sldChg>
      <pc:sldChg chg="modSp add del mod ord modNotesTx">
        <pc:chgData name="Pascal Haab" userId="9fa86d09-8a65-46a6-9835-343004104ddc" providerId="ADAL" clId="{3850BBF3-0F16-4780-A1AE-2A41D4FCA0E2}" dt="2022-06-08T13:26:09.422" v="4038" actId="20577"/>
        <pc:sldMkLst>
          <pc:docMk/>
          <pc:sldMk cId="2352083205" sldId="343"/>
        </pc:sldMkLst>
        <pc:spChg chg="mod">
          <ac:chgData name="Pascal Haab" userId="9fa86d09-8a65-46a6-9835-343004104ddc" providerId="ADAL" clId="{3850BBF3-0F16-4780-A1AE-2A41D4FCA0E2}" dt="2022-06-08T11:40:45.065" v="1584" actId="1076"/>
          <ac:spMkLst>
            <pc:docMk/>
            <pc:sldMk cId="2352083205" sldId="343"/>
            <ac:spMk id="3" creationId="{5DF86D0D-6B91-274B-887F-F77288F0E4E1}"/>
          </ac:spMkLst>
        </pc:spChg>
      </pc:sldChg>
      <pc:sldChg chg="ord">
        <pc:chgData name="Pascal Haab" userId="9fa86d09-8a65-46a6-9835-343004104ddc" providerId="ADAL" clId="{3850BBF3-0F16-4780-A1AE-2A41D4FCA0E2}" dt="2022-06-08T11:02:32.526" v="652"/>
        <pc:sldMkLst>
          <pc:docMk/>
          <pc:sldMk cId="1835449624" sldId="366"/>
        </pc:sldMkLst>
      </pc:sldChg>
      <pc:sldChg chg="modSp mod modNotesTx">
        <pc:chgData name="Pascal Haab" userId="9fa86d09-8a65-46a6-9835-343004104ddc" providerId="ADAL" clId="{3850BBF3-0F16-4780-A1AE-2A41D4FCA0E2}" dt="2022-06-08T11:14:11.297" v="826" actId="20577"/>
        <pc:sldMkLst>
          <pc:docMk/>
          <pc:sldMk cId="849150017" sldId="368"/>
        </pc:sldMkLst>
        <pc:spChg chg="mod">
          <ac:chgData name="Pascal Haab" userId="9fa86d09-8a65-46a6-9835-343004104ddc" providerId="ADAL" clId="{3850BBF3-0F16-4780-A1AE-2A41D4FCA0E2}" dt="2022-06-08T11:13:05.974" v="667" actId="20577"/>
          <ac:spMkLst>
            <pc:docMk/>
            <pc:sldMk cId="849150017" sldId="368"/>
            <ac:spMk id="7" creationId="{7845E175-BD30-E1B3-65BE-652FC7104817}"/>
          </ac:spMkLst>
        </pc:spChg>
      </pc:sldChg>
      <pc:sldChg chg="modSp del mod modNotesTx">
        <pc:chgData name="Pascal Haab" userId="9fa86d09-8a65-46a6-9835-343004104ddc" providerId="ADAL" clId="{3850BBF3-0F16-4780-A1AE-2A41D4FCA0E2}" dt="2022-06-08T11:32:10.944" v="1430" actId="47"/>
        <pc:sldMkLst>
          <pc:docMk/>
          <pc:sldMk cId="2896362709" sldId="370"/>
        </pc:sldMkLst>
        <pc:spChg chg="mod">
          <ac:chgData name="Pascal Haab" userId="9fa86d09-8a65-46a6-9835-343004104ddc" providerId="ADAL" clId="{3850BBF3-0F16-4780-A1AE-2A41D4FCA0E2}" dt="2022-06-08T11:29:51.166" v="1407" actId="20577"/>
          <ac:spMkLst>
            <pc:docMk/>
            <pc:sldMk cId="2896362709" sldId="370"/>
            <ac:spMk id="2" creationId="{34DFE295-5D63-F8F5-CEE3-EFBA3E812C60}"/>
          </ac:spMkLst>
        </pc:spChg>
        <pc:spChg chg="mod">
          <ac:chgData name="Pascal Haab" userId="9fa86d09-8a65-46a6-9835-343004104ddc" providerId="ADAL" clId="{3850BBF3-0F16-4780-A1AE-2A41D4FCA0E2}" dt="2022-06-08T11:30:24.406" v="1422" actId="6549"/>
          <ac:spMkLst>
            <pc:docMk/>
            <pc:sldMk cId="2896362709" sldId="370"/>
            <ac:spMk id="3" creationId="{EF317375-0A5E-329A-7C87-5C10B6A49731}"/>
          </ac:spMkLst>
        </pc:spChg>
      </pc:sldChg>
      <pc:sldChg chg="ord">
        <pc:chgData name="Pascal Haab" userId="9fa86d09-8a65-46a6-9835-343004104ddc" providerId="ADAL" clId="{3850BBF3-0F16-4780-A1AE-2A41D4FCA0E2}" dt="2022-06-08T11:32:42.238" v="1444"/>
        <pc:sldMkLst>
          <pc:docMk/>
          <pc:sldMk cId="682774584" sldId="371"/>
        </pc:sldMkLst>
      </pc:sldChg>
      <pc:sldChg chg="modNotesTx">
        <pc:chgData name="Pascal Haab" userId="9fa86d09-8a65-46a6-9835-343004104ddc" providerId="ADAL" clId="{3850BBF3-0F16-4780-A1AE-2A41D4FCA0E2}" dt="2022-06-08T11:02:39.645" v="666" actId="20577"/>
        <pc:sldMkLst>
          <pc:docMk/>
          <pc:sldMk cId="1134014665" sldId="376"/>
        </pc:sldMkLst>
      </pc:sldChg>
      <pc:sldChg chg="addSp delSp modSp mod modClrScheme modAnim chgLayout modNotesTx">
        <pc:chgData name="Pascal Haab" userId="9fa86d09-8a65-46a6-9835-343004104ddc" providerId="ADAL" clId="{3850BBF3-0F16-4780-A1AE-2A41D4FCA0E2}" dt="2022-06-08T09:53:19.236" v="622" actId="20577"/>
        <pc:sldMkLst>
          <pc:docMk/>
          <pc:sldMk cId="2564498256" sldId="377"/>
        </pc:sldMkLst>
        <pc:spChg chg="mod ord">
          <ac:chgData name="Pascal Haab" userId="9fa86d09-8a65-46a6-9835-343004104ddc" providerId="ADAL" clId="{3850BBF3-0F16-4780-A1AE-2A41D4FCA0E2}" dt="2022-06-08T09:50:14.292" v="172" actId="20577"/>
          <ac:spMkLst>
            <pc:docMk/>
            <pc:sldMk cId="2564498256" sldId="377"/>
            <ac:spMk id="2" creationId="{8F12B229-C0CF-7F6F-A3F2-9915444DEEC3}"/>
          </ac:spMkLst>
        </pc:spChg>
        <pc:spChg chg="del mod ord">
          <ac:chgData name="Pascal Haab" userId="9fa86d09-8a65-46a6-9835-343004104ddc" providerId="ADAL" clId="{3850BBF3-0F16-4780-A1AE-2A41D4FCA0E2}" dt="2022-06-08T09:45:58.953" v="2"/>
          <ac:spMkLst>
            <pc:docMk/>
            <pc:sldMk cId="2564498256" sldId="377"/>
            <ac:spMk id="3" creationId="{5889DA1F-2978-E377-AF5C-34410D97CA62}"/>
          </ac:spMkLst>
        </pc:spChg>
        <pc:spChg chg="del">
          <ac:chgData name="Pascal Haab" userId="9fa86d09-8a65-46a6-9835-343004104ddc" providerId="ADAL" clId="{3850BBF3-0F16-4780-A1AE-2A41D4FCA0E2}" dt="2022-06-08T09:39:22.211" v="0" actId="700"/>
          <ac:spMkLst>
            <pc:docMk/>
            <pc:sldMk cId="2564498256" sldId="377"/>
            <ac:spMk id="4" creationId="{5B2B7488-F905-DE29-43FF-0399E9B7FA74}"/>
          </ac:spMkLst>
        </pc:spChg>
        <pc:spChg chg="mod ord">
          <ac:chgData name="Pascal Haab" userId="9fa86d09-8a65-46a6-9835-343004104ddc" providerId="ADAL" clId="{3850BBF3-0F16-4780-A1AE-2A41D4FCA0E2}" dt="2022-06-08T09:39:22.211" v="0" actId="700"/>
          <ac:spMkLst>
            <pc:docMk/>
            <pc:sldMk cId="2564498256" sldId="377"/>
            <ac:spMk id="5" creationId="{5E88812B-92F5-7F7A-5957-96163B2B45F5}"/>
          </ac:spMkLst>
        </pc:spChg>
        <pc:picChg chg="add mod">
          <ac:chgData name="Pascal Haab" userId="9fa86d09-8a65-46a6-9835-343004104ddc" providerId="ADAL" clId="{3850BBF3-0F16-4780-A1AE-2A41D4FCA0E2}" dt="2022-06-08T09:46:34.720" v="7" actId="14100"/>
          <ac:picMkLst>
            <pc:docMk/>
            <pc:sldMk cId="2564498256" sldId="377"/>
            <ac:picMk id="6" creationId="{B3634072-1D7F-FEF4-A899-3883DD44F4C4}"/>
          </ac:picMkLst>
        </pc:picChg>
      </pc:sldChg>
      <pc:sldChg chg="modSp mod">
        <pc:chgData name="Pascal Haab" userId="9fa86d09-8a65-46a6-9835-343004104ddc" providerId="ADAL" clId="{3850BBF3-0F16-4780-A1AE-2A41D4FCA0E2}" dt="2022-06-14T08:39:39.334" v="4395" actId="20577"/>
        <pc:sldMkLst>
          <pc:docMk/>
          <pc:sldMk cId="3580791966" sldId="378"/>
        </pc:sldMkLst>
        <pc:spChg chg="mod">
          <ac:chgData name="Pascal Haab" userId="9fa86d09-8a65-46a6-9835-343004104ddc" providerId="ADAL" clId="{3850BBF3-0F16-4780-A1AE-2A41D4FCA0E2}" dt="2022-06-08T11:26:36.716" v="1334" actId="208"/>
          <ac:spMkLst>
            <pc:docMk/>
            <pc:sldMk cId="3580791966" sldId="378"/>
            <ac:spMk id="6" creationId="{8AAC3FC4-C5BE-F4DA-2FE8-6AD3D618C0FC}"/>
          </ac:spMkLst>
        </pc:spChg>
        <pc:spChg chg="mod">
          <ac:chgData name="Pascal Haab" userId="9fa86d09-8a65-46a6-9835-343004104ddc" providerId="ADAL" clId="{3850BBF3-0F16-4780-A1AE-2A41D4FCA0E2}" dt="2022-06-08T11:26:36.716" v="1334" actId="208"/>
          <ac:spMkLst>
            <pc:docMk/>
            <pc:sldMk cId="3580791966" sldId="378"/>
            <ac:spMk id="7" creationId="{DC8F4990-D679-C7F2-D0C5-69AF5F414BDF}"/>
          </ac:spMkLst>
        </pc:spChg>
        <pc:spChg chg="mod">
          <ac:chgData name="Pascal Haab" userId="9fa86d09-8a65-46a6-9835-343004104ddc" providerId="ADAL" clId="{3850BBF3-0F16-4780-A1AE-2A41D4FCA0E2}" dt="2022-06-08T11:26:36.716" v="1334" actId="208"/>
          <ac:spMkLst>
            <pc:docMk/>
            <pc:sldMk cId="3580791966" sldId="378"/>
            <ac:spMk id="8" creationId="{EBAEA384-3809-1652-A7F2-894D3594E471}"/>
          </ac:spMkLst>
        </pc:spChg>
        <pc:spChg chg="mod">
          <ac:chgData name="Pascal Haab" userId="9fa86d09-8a65-46a6-9835-343004104ddc" providerId="ADAL" clId="{3850BBF3-0F16-4780-A1AE-2A41D4FCA0E2}" dt="2022-06-14T08:39:39.334" v="4395" actId="20577"/>
          <ac:spMkLst>
            <pc:docMk/>
            <pc:sldMk cId="3580791966" sldId="378"/>
            <ac:spMk id="9" creationId="{C57A72DB-6C07-472D-8A65-D19AD89C97E3}"/>
          </ac:spMkLst>
        </pc:spChg>
        <pc:spChg chg="mod">
          <ac:chgData name="Pascal Haab" userId="9fa86d09-8a65-46a6-9835-343004104ddc" providerId="ADAL" clId="{3850BBF3-0F16-4780-A1AE-2A41D4FCA0E2}" dt="2022-06-08T11:26:36.716" v="1334" actId="208"/>
          <ac:spMkLst>
            <pc:docMk/>
            <pc:sldMk cId="3580791966" sldId="378"/>
            <ac:spMk id="10" creationId="{B8EEC63A-CE2C-AC9D-D12B-138C746181C2}"/>
          </ac:spMkLst>
        </pc:spChg>
      </pc:sldChg>
      <pc:sldChg chg="addSp delSp modSp mod modNotesTx">
        <pc:chgData name="Pascal Haab" userId="9fa86d09-8a65-46a6-9835-343004104ddc" providerId="ADAL" clId="{3850BBF3-0F16-4780-A1AE-2A41D4FCA0E2}" dt="2022-06-08T11:28:53.308" v="1347" actId="1076"/>
        <pc:sldMkLst>
          <pc:docMk/>
          <pc:sldMk cId="2796699020" sldId="379"/>
        </pc:sldMkLst>
        <pc:spChg chg="del mod">
          <ac:chgData name="Pascal Haab" userId="9fa86d09-8a65-46a6-9835-343004104ddc" providerId="ADAL" clId="{3850BBF3-0F16-4780-A1AE-2A41D4FCA0E2}" dt="2022-06-08T11:24:37.148" v="1263" actId="478"/>
          <ac:spMkLst>
            <pc:docMk/>
            <pc:sldMk cId="2796699020" sldId="379"/>
            <ac:spMk id="3" creationId="{C4334837-D012-4329-2DEC-476A6F31B644}"/>
          </ac:spMkLst>
        </pc:spChg>
        <pc:spChg chg="add mod">
          <ac:chgData name="Pascal Haab" userId="9fa86d09-8a65-46a6-9835-343004104ddc" providerId="ADAL" clId="{3850BBF3-0F16-4780-A1AE-2A41D4FCA0E2}" dt="2022-06-08T11:28:25.802" v="1342" actId="115"/>
          <ac:spMkLst>
            <pc:docMk/>
            <pc:sldMk cId="2796699020" sldId="379"/>
            <ac:spMk id="7" creationId="{0C104EBB-3769-7799-1FC0-9C4C94C7492A}"/>
          </ac:spMkLst>
        </pc:spChg>
        <pc:spChg chg="add mod">
          <ac:chgData name="Pascal Haab" userId="9fa86d09-8a65-46a6-9835-343004104ddc" providerId="ADAL" clId="{3850BBF3-0F16-4780-A1AE-2A41D4FCA0E2}" dt="2022-06-08T11:28:32.668" v="1343" actId="115"/>
          <ac:spMkLst>
            <pc:docMk/>
            <pc:sldMk cId="2796699020" sldId="379"/>
            <ac:spMk id="8" creationId="{11836E09-5D64-81B9-1110-FC4A0430A311}"/>
          </ac:spMkLst>
        </pc:spChg>
        <pc:spChg chg="add mod">
          <ac:chgData name="Pascal Haab" userId="9fa86d09-8a65-46a6-9835-343004104ddc" providerId="ADAL" clId="{3850BBF3-0F16-4780-A1AE-2A41D4FCA0E2}" dt="2022-06-08T11:28:35.736" v="1344" actId="115"/>
          <ac:spMkLst>
            <pc:docMk/>
            <pc:sldMk cId="2796699020" sldId="379"/>
            <ac:spMk id="9" creationId="{C9D1965B-CA7F-73BF-E1F3-E68F5C43BD13}"/>
          </ac:spMkLst>
        </pc:spChg>
        <pc:spChg chg="add mod">
          <ac:chgData name="Pascal Haab" userId="9fa86d09-8a65-46a6-9835-343004104ddc" providerId="ADAL" clId="{3850BBF3-0F16-4780-A1AE-2A41D4FCA0E2}" dt="2022-06-08T11:28:39.589" v="1345" actId="115"/>
          <ac:spMkLst>
            <pc:docMk/>
            <pc:sldMk cId="2796699020" sldId="379"/>
            <ac:spMk id="10" creationId="{2CD8CDBD-287E-7FC5-7D52-9A9E85DF6C58}"/>
          </ac:spMkLst>
        </pc:spChg>
        <pc:spChg chg="add mod">
          <ac:chgData name="Pascal Haab" userId="9fa86d09-8a65-46a6-9835-343004104ddc" providerId="ADAL" clId="{3850BBF3-0F16-4780-A1AE-2A41D4FCA0E2}" dt="2022-06-08T11:28:53.308" v="1347" actId="1076"/>
          <ac:spMkLst>
            <pc:docMk/>
            <pc:sldMk cId="2796699020" sldId="379"/>
            <ac:spMk id="11" creationId="{B14AFBF7-50B2-2B49-17A8-AF3697974AC7}"/>
          </ac:spMkLst>
        </pc:spChg>
        <pc:spChg chg="add del mod">
          <ac:chgData name="Pascal Haab" userId="9fa86d09-8a65-46a6-9835-343004104ddc" providerId="ADAL" clId="{3850BBF3-0F16-4780-A1AE-2A41D4FCA0E2}" dt="2022-06-08T11:24:42.773" v="1264" actId="478"/>
          <ac:spMkLst>
            <pc:docMk/>
            <pc:sldMk cId="2796699020" sldId="379"/>
            <ac:spMk id="13" creationId="{42B5EBF4-8776-1574-10DF-30E490A4EA1F}"/>
          </ac:spMkLst>
        </pc:spChg>
        <pc:picChg chg="add mod ord">
          <ac:chgData name="Pascal Haab" userId="9fa86d09-8a65-46a6-9835-343004104ddc" providerId="ADAL" clId="{3850BBF3-0F16-4780-A1AE-2A41D4FCA0E2}" dt="2022-06-08T11:22:00.461" v="1215" actId="167"/>
          <ac:picMkLst>
            <pc:docMk/>
            <pc:sldMk cId="2796699020" sldId="379"/>
            <ac:picMk id="6" creationId="{88966EC4-F422-4C6F-D9AA-311F72B1842A}"/>
          </ac:picMkLst>
        </pc:picChg>
      </pc:sldChg>
      <pc:sldChg chg="modNotesTx">
        <pc:chgData name="Pascal Haab" userId="9fa86d09-8a65-46a6-9835-343004104ddc" providerId="ADAL" clId="{3850BBF3-0F16-4780-A1AE-2A41D4FCA0E2}" dt="2022-06-08T11:29:30.685" v="1403" actId="20577"/>
        <pc:sldMkLst>
          <pc:docMk/>
          <pc:sldMk cId="1886594768" sldId="381"/>
        </pc:sldMkLst>
      </pc:sldChg>
      <pc:sldChg chg="modSp mod modClrScheme chgLayout">
        <pc:chgData name="Pascal Haab" userId="9fa86d09-8a65-46a6-9835-343004104ddc" providerId="ADAL" clId="{3850BBF3-0F16-4780-A1AE-2A41D4FCA0E2}" dt="2022-06-08T13:38:43.392" v="4068" actId="18131"/>
        <pc:sldMkLst>
          <pc:docMk/>
          <pc:sldMk cId="2921242731" sldId="383"/>
        </pc:sldMkLst>
        <pc:spChg chg="mod ord">
          <ac:chgData name="Pascal Haab" userId="9fa86d09-8a65-46a6-9835-343004104ddc" providerId="ADAL" clId="{3850BBF3-0F16-4780-A1AE-2A41D4FCA0E2}" dt="2022-06-08T13:38:34.941" v="4067" actId="700"/>
          <ac:spMkLst>
            <pc:docMk/>
            <pc:sldMk cId="2921242731" sldId="383"/>
            <ac:spMk id="2" creationId="{1D6840A9-58D7-2E63-103B-13297521C07C}"/>
          </ac:spMkLst>
        </pc:spChg>
        <pc:spChg chg="mod ord">
          <ac:chgData name="Pascal Haab" userId="9fa86d09-8a65-46a6-9835-343004104ddc" providerId="ADAL" clId="{3850BBF3-0F16-4780-A1AE-2A41D4FCA0E2}" dt="2022-06-08T13:38:34.941" v="4067" actId="700"/>
          <ac:spMkLst>
            <pc:docMk/>
            <pc:sldMk cId="2921242731" sldId="383"/>
            <ac:spMk id="5" creationId="{C73B3BA1-434C-5A80-F254-2021C14D22C6}"/>
          </ac:spMkLst>
        </pc:spChg>
        <pc:picChg chg="mod ord modCrop">
          <ac:chgData name="Pascal Haab" userId="9fa86d09-8a65-46a6-9835-343004104ddc" providerId="ADAL" clId="{3850BBF3-0F16-4780-A1AE-2A41D4FCA0E2}" dt="2022-06-08T13:38:43.392" v="4068" actId="18131"/>
          <ac:picMkLst>
            <pc:docMk/>
            <pc:sldMk cId="2921242731" sldId="383"/>
            <ac:picMk id="9" creationId="{D38C80D8-DC69-AF14-4C71-95F685ED42E4}"/>
          </ac:picMkLst>
        </pc:picChg>
      </pc:sldChg>
      <pc:sldChg chg="addSp delSp modSp new add del mod ord">
        <pc:chgData name="Pascal Haab" userId="9fa86d09-8a65-46a6-9835-343004104ddc" providerId="ADAL" clId="{3850BBF3-0F16-4780-A1AE-2A41D4FCA0E2}" dt="2022-06-10T14:06:08.520" v="4076"/>
        <pc:sldMkLst>
          <pc:docMk/>
          <pc:sldMk cId="2030989813" sldId="393"/>
        </pc:sldMkLst>
        <pc:spChg chg="mod">
          <ac:chgData name="Pascal Haab" userId="9fa86d09-8a65-46a6-9835-343004104ddc" providerId="ADAL" clId="{3850BBF3-0F16-4780-A1AE-2A41D4FCA0E2}" dt="2022-06-08T09:53:29.543" v="634" actId="313"/>
          <ac:spMkLst>
            <pc:docMk/>
            <pc:sldMk cId="2030989813" sldId="393"/>
            <ac:spMk id="2" creationId="{70DE1EC6-87B3-38BB-23B5-7C9DCEA740A1}"/>
          </ac:spMkLst>
        </pc:spChg>
        <pc:spChg chg="del">
          <ac:chgData name="Pascal Haab" userId="9fa86d09-8a65-46a6-9835-343004104ddc" providerId="ADAL" clId="{3850BBF3-0F16-4780-A1AE-2A41D4FCA0E2}" dt="2022-06-08T09:57:45.827" v="635" actId="478"/>
          <ac:spMkLst>
            <pc:docMk/>
            <pc:sldMk cId="2030989813" sldId="393"/>
            <ac:spMk id="3" creationId="{F7783294-8E58-F027-BAC4-3D99DB2B8320}"/>
          </ac:spMkLst>
        </pc:spChg>
        <pc:spChg chg="add mod">
          <ac:chgData name="Pascal Haab" userId="9fa86d09-8a65-46a6-9835-343004104ddc" providerId="ADAL" clId="{3850BBF3-0F16-4780-A1AE-2A41D4FCA0E2}" dt="2022-06-08T09:58:11.299" v="648" actId="14100"/>
          <ac:spMkLst>
            <pc:docMk/>
            <pc:sldMk cId="2030989813" sldId="393"/>
            <ac:spMk id="5" creationId="{13BDD1BB-3C2D-3A72-4C3F-ED3109AB6913}"/>
          </ac:spMkLst>
        </pc:spChg>
        <pc:spChg chg="add mod">
          <ac:chgData name="Pascal Haab" userId="9fa86d09-8a65-46a6-9835-343004104ddc" providerId="ADAL" clId="{3850BBF3-0F16-4780-A1AE-2A41D4FCA0E2}" dt="2022-06-08T09:58:11.299" v="648" actId="14100"/>
          <ac:spMkLst>
            <pc:docMk/>
            <pc:sldMk cId="2030989813" sldId="393"/>
            <ac:spMk id="6" creationId="{9540A8E8-E939-D076-6A03-F84C6F9EFBBD}"/>
          </ac:spMkLst>
        </pc:spChg>
        <pc:picChg chg="add mod">
          <ac:chgData name="Pascal Haab" userId="9fa86d09-8a65-46a6-9835-343004104ddc" providerId="ADAL" clId="{3850BBF3-0F16-4780-A1AE-2A41D4FCA0E2}" dt="2022-06-08T09:58:15.594" v="650" actId="1035"/>
          <ac:picMkLst>
            <pc:docMk/>
            <pc:sldMk cId="2030989813" sldId="393"/>
            <ac:picMk id="7" creationId="{8887886E-ECA1-355B-3AE1-498B8E820C0A}"/>
          </ac:picMkLst>
        </pc:picChg>
        <pc:picChg chg="add mod">
          <ac:chgData name="Pascal Haab" userId="9fa86d09-8a65-46a6-9835-343004104ddc" providerId="ADAL" clId="{3850BBF3-0F16-4780-A1AE-2A41D4FCA0E2}" dt="2022-06-08T09:58:15.594" v="650" actId="1035"/>
          <ac:picMkLst>
            <pc:docMk/>
            <pc:sldMk cId="2030989813" sldId="393"/>
            <ac:picMk id="8" creationId="{9902C3CB-80E7-31EE-EB0A-04E2987CCB9D}"/>
          </ac:picMkLst>
        </pc:picChg>
      </pc:sldChg>
      <pc:sldChg chg="modSp add mod">
        <pc:chgData name="Pascal Haab" userId="9fa86d09-8a65-46a6-9835-343004104ddc" providerId="ADAL" clId="{3850BBF3-0F16-4780-A1AE-2A41D4FCA0E2}" dt="2022-06-08T13:35:09.166" v="4060" actId="1038"/>
        <pc:sldMkLst>
          <pc:docMk/>
          <pc:sldMk cId="700918460" sldId="394"/>
        </pc:sldMkLst>
        <pc:spChg chg="mod">
          <ac:chgData name="Pascal Haab" userId="9fa86d09-8a65-46a6-9835-343004104ddc" providerId="ADAL" clId="{3850BBF3-0F16-4780-A1AE-2A41D4FCA0E2}" dt="2022-06-08T13:35:09.166" v="4060" actId="1038"/>
          <ac:spMkLst>
            <pc:docMk/>
            <pc:sldMk cId="700918460" sldId="394"/>
            <ac:spMk id="3" creationId="{5DF86D0D-6B91-274B-887F-F77288F0E4E1}"/>
          </ac:spMkLst>
        </pc:spChg>
        <pc:spChg chg="mod">
          <ac:chgData name="Pascal Haab" userId="9fa86d09-8a65-46a6-9835-343004104ddc" providerId="ADAL" clId="{3850BBF3-0F16-4780-A1AE-2A41D4FCA0E2}" dt="2022-06-08T11:33:35.196" v="1485" actId="1036"/>
          <ac:spMkLst>
            <pc:docMk/>
            <pc:sldMk cId="700918460" sldId="394"/>
            <ac:spMk id="13" creationId="{2FB3366D-CB56-FD42-8CA5-C50F0FD58CAD}"/>
          </ac:spMkLst>
        </pc:spChg>
        <pc:spChg chg="mod">
          <ac:chgData name="Pascal Haab" userId="9fa86d09-8a65-46a6-9835-343004104ddc" providerId="ADAL" clId="{3850BBF3-0F16-4780-A1AE-2A41D4FCA0E2}" dt="2022-06-08T11:33:29.294" v="1478" actId="1037"/>
          <ac:spMkLst>
            <pc:docMk/>
            <pc:sldMk cId="700918460" sldId="394"/>
            <ac:spMk id="66" creationId="{C4D56832-235E-6147-ACEE-BF0073BB88DF}"/>
          </ac:spMkLst>
        </pc:spChg>
        <pc:grpChg chg="mod">
          <ac:chgData name="Pascal Haab" userId="9fa86d09-8a65-46a6-9835-343004104ddc" providerId="ADAL" clId="{3850BBF3-0F16-4780-A1AE-2A41D4FCA0E2}" dt="2022-06-08T11:33:29.294" v="1478" actId="1037"/>
          <ac:grpSpMkLst>
            <pc:docMk/>
            <pc:sldMk cId="700918460" sldId="394"/>
            <ac:grpSpMk id="19" creationId="{DC928A4B-6BE2-E244-A10A-E1E91ADA3E23}"/>
          </ac:grpSpMkLst>
        </pc:grpChg>
      </pc:sldChg>
      <pc:sldChg chg="addSp delSp modSp new mod modClrScheme chgLayout">
        <pc:chgData name="Pascal Haab" userId="9fa86d09-8a65-46a6-9835-343004104ddc" providerId="ADAL" clId="{3850BBF3-0F16-4780-A1AE-2A41D4FCA0E2}" dt="2022-06-08T11:37:40.501" v="1534" actId="20577"/>
        <pc:sldMkLst>
          <pc:docMk/>
          <pc:sldMk cId="4245727394" sldId="395"/>
        </pc:sldMkLst>
        <pc:spChg chg="del mod ord">
          <ac:chgData name="Pascal Haab" userId="9fa86d09-8a65-46a6-9835-343004104ddc" providerId="ADAL" clId="{3850BBF3-0F16-4780-A1AE-2A41D4FCA0E2}" dt="2022-06-08T11:35:13.107" v="1497" actId="700"/>
          <ac:spMkLst>
            <pc:docMk/>
            <pc:sldMk cId="4245727394" sldId="395"/>
            <ac:spMk id="2" creationId="{8E0945E5-D105-764B-0856-3F5D11060968}"/>
          </ac:spMkLst>
        </pc:spChg>
        <pc:spChg chg="add mod ord">
          <ac:chgData name="Pascal Haab" userId="9fa86d09-8a65-46a6-9835-343004104ddc" providerId="ADAL" clId="{3850BBF3-0F16-4780-A1AE-2A41D4FCA0E2}" dt="2022-06-08T11:37:40.501" v="1534" actId="20577"/>
          <ac:spMkLst>
            <pc:docMk/>
            <pc:sldMk cId="4245727394" sldId="395"/>
            <ac:spMk id="3" creationId="{74669061-1756-B12A-0998-EDCF8DA4565E}"/>
          </ac:spMkLst>
        </pc:spChg>
        <pc:spChg chg="add del mod ord">
          <ac:chgData name="Pascal Haab" userId="9fa86d09-8a65-46a6-9835-343004104ddc" providerId="ADAL" clId="{3850BBF3-0F16-4780-A1AE-2A41D4FCA0E2}" dt="2022-06-08T11:37:24.509" v="1498"/>
          <ac:spMkLst>
            <pc:docMk/>
            <pc:sldMk cId="4245727394" sldId="395"/>
            <ac:spMk id="4" creationId="{960E49D0-2DBD-F296-E93A-63516291E9A0}"/>
          </ac:spMkLst>
        </pc:spChg>
        <pc:picChg chg="add mod">
          <ac:chgData name="Pascal Haab" userId="9fa86d09-8a65-46a6-9835-343004104ddc" providerId="ADAL" clId="{3850BBF3-0F16-4780-A1AE-2A41D4FCA0E2}" dt="2022-06-08T11:37:24.509" v="1498"/>
          <ac:picMkLst>
            <pc:docMk/>
            <pc:sldMk cId="4245727394" sldId="395"/>
            <ac:picMk id="6" creationId="{637946C5-0D06-9FD7-4DC1-A90E8C8EA296}"/>
          </ac:picMkLst>
        </pc:picChg>
      </pc:sldChg>
      <pc:sldChg chg="new del">
        <pc:chgData name="Pascal Haab" userId="9fa86d09-8a65-46a6-9835-343004104ddc" providerId="ADAL" clId="{3850BBF3-0F16-4780-A1AE-2A41D4FCA0E2}" dt="2022-06-08T11:39:16.827" v="1565" actId="47"/>
        <pc:sldMkLst>
          <pc:docMk/>
          <pc:sldMk cId="177299805" sldId="396"/>
        </pc:sldMkLst>
      </pc:sldChg>
      <pc:sldChg chg="add del ord">
        <pc:chgData name="Pascal Haab" userId="9fa86d09-8a65-46a6-9835-343004104ddc" providerId="ADAL" clId="{3850BBF3-0F16-4780-A1AE-2A41D4FCA0E2}" dt="2022-06-08T13:31:50.764" v="4039" actId="47"/>
        <pc:sldMkLst>
          <pc:docMk/>
          <pc:sldMk cId="1468762020" sldId="397"/>
        </pc:sldMkLst>
      </pc:sldChg>
      <pc:sldChg chg="add del ord">
        <pc:chgData name="Pascal Haab" userId="9fa86d09-8a65-46a6-9835-343004104ddc" providerId="ADAL" clId="{3850BBF3-0F16-4780-A1AE-2A41D4FCA0E2}" dt="2022-06-08T13:31:51.834" v="4040" actId="47"/>
        <pc:sldMkLst>
          <pc:docMk/>
          <pc:sldMk cId="668130969" sldId="398"/>
        </pc:sldMkLst>
      </pc:sldChg>
      <pc:sldChg chg="addSp delSp modSp new mod modClrScheme chgLayout">
        <pc:chgData name="Pascal Haab" userId="9fa86d09-8a65-46a6-9835-343004104ddc" providerId="ADAL" clId="{3850BBF3-0F16-4780-A1AE-2A41D4FCA0E2}" dt="2022-06-08T12:19:10.621" v="1828" actId="1076"/>
        <pc:sldMkLst>
          <pc:docMk/>
          <pc:sldMk cId="1737663158" sldId="399"/>
        </pc:sldMkLst>
        <pc:spChg chg="del mod ord">
          <ac:chgData name="Pascal Haab" userId="9fa86d09-8a65-46a6-9835-343004104ddc" providerId="ADAL" clId="{3850BBF3-0F16-4780-A1AE-2A41D4FCA0E2}" dt="2022-06-08T11:41:13.303" v="1589" actId="700"/>
          <ac:spMkLst>
            <pc:docMk/>
            <pc:sldMk cId="1737663158" sldId="399"/>
            <ac:spMk id="2" creationId="{624B3BB0-1B19-15DB-3D03-C6CB6E7D4BC1}"/>
          </ac:spMkLst>
        </pc:spChg>
        <pc:spChg chg="del mod ord">
          <ac:chgData name="Pascal Haab" userId="9fa86d09-8a65-46a6-9835-343004104ddc" providerId="ADAL" clId="{3850BBF3-0F16-4780-A1AE-2A41D4FCA0E2}" dt="2022-06-08T11:41:13.303" v="1589" actId="700"/>
          <ac:spMkLst>
            <pc:docMk/>
            <pc:sldMk cId="1737663158" sldId="399"/>
            <ac:spMk id="3" creationId="{7369C951-6349-9780-7CAB-B477856DCC22}"/>
          </ac:spMkLst>
        </pc:spChg>
        <pc:spChg chg="add mod ord">
          <ac:chgData name="Pascal Haab" userId="9fa86d09-8a65-46a6-9835-343004104ddc" providerId="ADAL" clId="{3850BBF3-0F16-4780-A1AE-2A41D4FCA0E2}" dt="2022-06-08T12:16:48.013" v="1813" actId="255"/>
          <ac:spMkLst>
            <pc:docMk/>
            <pc:sldMk cId="1737663158" sldId="399"/>
            <ac:spMk id="4" creationId="{280B3EF2-DC0F-710D-29D4-C975C99D4742}"/>
          </ac:spMkLst>
        </pc:spChg>
        <pc:spChg chg="add del mod ord">
          <ac:chgData name="Pascal Haab" userId="9fa86d09-8a65-46a6-9835-343004104ddc" providerId="ADAL" clId="{3850BBF3-0F16-4780-A1AE-2A41D4FCA0E2}" dt="2022-06-08T12:16:53.936" v="1814" actId="478"/>
          <ac:spMkLst>
            <pc:docMk/>
            <pc:sldMk cId="1737663158" sldId="399"/>
            <ac:spMk id="5" creationId="{9D90A281-982D-BAB8-BA0B-997B4B632E7F}"/>
          </ac:spMkLst>
        </pc:spChg>
        <pc:picChg chg="add mod modCrop">
          <ac:chgData name="Pascal Haab" userId="9fa86d09-8a65-46a6-9835-343004104ddc" providerId="ADAL" clId="{3850BBF3-0F16-4780-A1AE-2A41D4FCA0E2}" dt="2022-06-08T12:18:58.816" v="1827" actId="1076"/>
          <ac:picMkLst>
            <pc:docMk/>
            <pc:sldMk cId="1737663158" sldId="399"/>
            <ac:picMk id="7" creationId="{2C6DD857-86C7-F386-2386-DDAA0E33C7A6}"/>
          </ac:picMkLst>
        </pc:picChg>
        <pc:picChg chg="add mod modCrop">
          <ac:chgData name="Pascal Haab" userId="9fa86d09-8a65-46a6-9835-343004104ddc" providerId="ADAL" clId="{3850BBF3-0F16-4780-A1AE-2A41D4FCA0E2}" dt="2022-06-08T12:19:10.621" v="1828" actId="1076"/>
          <ac:picMkLst>
            <pc:docMk/>
            <pc:sldMk cId="1737663158" sldId="399"/>
            <ac:picMk id="9" creationId="{243F62F7-2284-9D8E-A6D3-3B502DA83416}"/>
          </ac:picMkLst>
        </pc:picChg>
      </pc:sldChg>
      <pc:sldChg chg="addSp delSp modSp new mod ord modClrScheme modAnim chgLayout modNotesTx">
        <pc:chgData name="Pascal Haab" userId="9fa86d09-8a65-46a6-9835-343004104ddc" providerId="ADAL" clId="{3850BBF3-0F16-4780-A1AE-2A41D4FCA0E2}" dt="2022-06-08T12:16:29.794" v="1800" actId="313"/>
        <pc:sldMkLst>
          <pc:docMk/>
          <pc:sldMk cId="594841794" sldId="400"/>
        </pc:sldMkLst>
        <pc:spChg chg="del mod ord">
          <ac:chgData name="Pascal Haab" userId="9fa86d09-8a65-46a6-9835-343004104ddc" providerId="ADAL" clId="{3850BBF3-0F16-4780-A1AE-2A41D4FCA0E2}" dt="2022-06-08T11:41:45.760" v="1641" actId="700"/>
          <ac:spMkLst>
            <pc:docMk/>
            <pc:sldMk cId="594841794" sldId="400"/>
            <ac:spMk id="2" creationId="{676AEB29-F3EF-918A-58CF-77D3AB44AF3A}"/>
          </ac:spMkLst>
        </pc:spChg>
        <pc:spChg chg="del mod ord">
          <ac:chgData name="Pascal Haab" userId="9fa86d09-8a65-46a6-9835-343004104ddc" providerId="ADAL" clId="{3850BBF3-0F16-4780-A1AE-2A41D4FCA0E2}" dt="2022-06-08T11:41:45.760" v="1641" actId="700"/>
          <ac:spMkLst>
            <pc:docMk/>
            <pc:sldMk cId="594841794" sldId="400"/>
            <ac:spMk id="3" creationId="{8B7142BC-4AA5-2CF3-A420-20D6DEBB7AE9}"/>
          </ac:spMkLst>
        </pc:spChg>
        <pc:spChg chg="add del mod ord">
          <ac:chgData name="Pascal Haab" userId="9fa86d09-8a65-46a6-9835-343004104ddc" providerId="ADAL" clId="{3850BBF3-0F16-4780-A1AE-2A41D4FCA0E2}" dt="2022-06-08T11:41:49.606" v="1642" actId="700"/>
          <ac:spMkLst>
            <pc:docMk/>
            <pc:sldMk cId="594841794" sldId="400"/>
            <ac:spMk id="4" creationId="{775A62A7-A78C-55D6-B79F-B424C64803C2}"/>
          </ac:spMkLst>
        </pc:spChg>
        <pc:spChg chg="add del mod ord">
          <ac:chgData name="Pascal Haab" userId="9fa86d09-8a65-46a6-9835-343004104ddc" providerId="ADAL" clId="{3850BBF3-0F16-4780-A1AE-2A41D4FCA0E2}" dt="2022-06-08T11:41:49.606" v="1642" actId="700"/>
          <ac:spMkLst>
            <pc:docMk/>
            <pc:sldMk cId="594841794" sldId="400"/>
            <ac:spMk id="5" creationId="{75933903-D1F7-7E93-901F-F06CDD7C6ACE}"/>
          </ac:spMkLst>
        </pc:spChg>
        <pc:spChg chg="add mod ord">
          <ac:chgData name="Pascal Haab" userId="9fa86d09-8a65-46a6-9835-343004104ddc" providerId="ADAL" clId="{3850BBF3-0F16-4780-A1AE-2A41D4FCA0E2}" dt="2022-06-08T12:16:29.794" v="1800" actId="313"/>
          <ac:spMkLst>
            <pc:docMk/>
            <pc:sldMk cId="594841794" sldId="400"/>
            <ac:spMk id="6" creationId="{8B2B5FD8-9E31-B1B0-2477-CBED8D9C8CA4}"/>
          </ac:spMkLst>
        </pc:spChg>
        <pc:spChg chg="add del mod ord">
          <ac:chgData name="Pascal Haab" userId="9fa86d09-8a65-46a6-9835-343004104ddc" providerId="ADAL" clId="{3850BBF3-0F16-4780-A1AE-2A41D4FCA0E2}" dt="2022-06-08T12:13:41.511" v="1686" actId="700"/>
          <ac:spMkLst>
            <pc:docMk/>
            <pc:sldMk cId="594841794" sldId="400"/>
            <ac:spMk id="7" creationId="{E61EDF65-E98C-E906-BA46-94C7A4FF9D52}"/>
          </ac:spMkLst>
        </pc:spChg>
        <pc:spChg chg="add del mod ord">
          <ac:chgData name="Pascal Haab" userId="9fa86d09-8a65-46a6-9835-343004104ddc" providerId="ADAL" clId="{3850BBF3-0F16-4780-A1AE-2A41D4FCA0E2}" dt="2022-06-08T12:14:01.315" v="1687"/>
          <ac:spMkLst>
            <pc:docMk/>
            <pc:sldMk cId="594841794" sldId="400"/>
            <ac:spMk id="8" creationId="{A4FD88EA-21C0-27F6-B143-85D504FAF1FF}"/>
          </ac:spMkLst>
        </pc:spChg>
        <pc:picChg chg="add mod">
          <ac:chgData name="Pascal Haab" userId="9fa86d09-8a65-46a6-9835-343004104ddc" providerId="ADAL" clId="{3850BBF3-0F16-4780-A1AE-2A41D4FCA0E2}" dt="2022-06-08T12:14:15.348" v="1690" actId="1076"/>
          <ac:picMkLst>
            <pc:docMk/>
            <pc:sldMk cId="594841794" sldId="400"/>
            <ac:picMk id="9" creationId="{B93F304D-8DF6-1803-09D8-F40B194BE1EA}"/>
          </ac:picMkLst>
        </pc:picChg>
      </pc:sldChg>
      <pc:sldChg chg="addSp delSp modSp new mod modClrScheme chgLayout">
        <pc:chgData name="Pascal Haab" userId="9fa86d09-8a65-46a6-9835-343004104ddc" providerId="ADAL" clId="{3850BBF3-0F16-4780-A1AE-2A41D4FCA0E2}" dt="2022-06-08T12:16:05.071" v="1778" actId="1440"/>
        <pc:sldMkLst>
          <pc:docMk/>
          <pc:sldMk cId="3557049107" sldId="401"/>
        </pc:sldMkLst>
        <pc:spChg chg="mod ord">
          <ac:chgData name="Pascal Haab" userId="9fa86d09-8a65-46a6-9835-343004104ddc" providerId="ADAL" clId="{3850BBF3-0F16-4780-A1AE-2A41D4FCA0E2}" dt="2022-06-08T12:15:02.380" v="1775" actId="700"/>
          <ac:spMkLst>
            <pc:docMk/>
            <pc:sldMk cId="3557049107" sldId="401"/>
            <ac:spMk id="2" creationId="{E088C7F4-0FFA-1F3F-0C3A-F42DE55E6276}"/>
          </ac:spMkLst>
        </pc:spChg>
        <pc:spChg chg="del mod ord">
          <ac:chgData name="Pascal Haab" userId="9fa86d09-8a65-46a6-9835-343004104ddc" providerId="ADAL" clId="{3850BBF3-0F16-4780-A1AE-2A41D4FCA0E2}" dt="2022-06-08T12:15:02.380" v="1775" actId="700"/>
          <ac:spMkLst>
            <pc:docMk/>
            <pc:sldMk cId="3557049107" sldId="401"/>
            <ac:spMk id="3" creationId="{653EBDDF-12C0-F2C9-4C42-2ED5CD0C83FB}"/>
          </ac:spMkLst>
        </pc:spChg>
        <pc:spChg chg="mod ord">
          <ac:chgData name="Pascal Haab" userId="9fa86d09-8a65-46a6-9835-343004104ddc" providerId="ADAL" clId="{3850BBF3-0F16-4780-A1AE-2A41D4FCA0E2}" dt="2022-06-08T12:15:02.380" v="1775" actId="700"/>
          <ac:spMkLst>
            <pc:docMk/>
            <pc:sldMk cId="3557049107" sldId="401"/>
            <ac:spMk id="4" creationId="{EABBD45D-D7F3-5FEB-930B-D6CAF2864100}"/>
          </ac:spMkLst>
        </pc:spChg>
        <pc:spChg chg="add del mod ord">
          <ac:chgData name="Pascal Haab" userId="9fa86d09-8a65-46a6-9835-343004104ddc" providerId="ADAL" clId="{3850BBF3-0F16-4780-A1AE-2A41D4FCA0E2}" dt="2022-06-08T12:15:38.642" v="1776" actId="22"/>
          <ac:spMkLst>
            <pc:docMk/>
            <pc:sldMk cId="3557049107" sldId="401"/>
            <ac:spMk id="5" creationId="{CA9283EF-89DE-18F5-CFAC-2A14E64F364D}"/>
          </ac:spMkLst>
        </pc:spChg>
        <pc:picChg chg="add mod ord modCrop">
          <ac:chgData name="Pascal Haab" userId="9fa86d09-8a65-46a6-9835-343004104ddc" providerId="ADAL" clId="{3850BBF3-0F16-4780-A1AE-2A41D4FCA0E2}" dt="2022-06-08T12:16:05.071" v="1778" actId="1440"/>
          <ac:picMkLst>
            <pc:docMk/>
            <pc:sldMk cId="3557049107" sldId="401"/>
            <ac:picMk id="7" creationId="{AF87FFF2-2E57-7F68-BFDC-540DEA026D4A}"/>
          </ac:picMkLst>
        </pc:picChg>
      </pc:sldChg>
      <pc:sldChg chg="addSp delSp modSp new mod modClrScheme chgLayout modNotesTx">
        <pc:chgData name="Pascal Haab" userId="9fa86d09-8a65-46a6-9835-343004104ddc" providerId="ADAL" clId="{3850BBF3-0F16-4780-A1AE-2A41D4FCA0E2}" dt="2022-06-14T09:36:03.756" v="5081" actId="404"/>
        <pc:sldMkLst>
          <pc:docMk/>
          <pc:sldMk cId="3071724973" sldId="402"/>
        </pc:sldMkLst>
        <pc:spChg chg="mod ord">
          <ac:chgData name="Pascal Haab" userId="9fa86d09-8a65-46a6-9835-343004104ddc" providerId="ADAL" clId="{3850BBF3-0F16-4780-A1AE-2A41D4FCA0E2}" dt="2022-06-08T12:20:03.207" v="1901" actId="700"/>
          <ac:spMkLst>
            <pc:docMk/>
            <pc:sldMk cId="3071724973" sldId="402"/>
            <ac:spMk id="2" creationId="{2B4DB995-03D4-61A2-C17C-F61E89E57681}"/>
          </ac:spMkLst>
        </pc:spChg>
        <pc:spChg chg="del mod ord">
          <ac:chgData name="Pascal Haab" userId="9fa86d09-8a65-46a6-9835-343004104ddc" providerId="ADAL" clId="{3850BBF3-0F16-4780-A1AE-2A41D4FCA0E2}" dt="2022-06-08T12:20:03.207" v="1901" actId="700"/>
          <ac:spMkLst>
            <pc:docMk/>
            <pc:sldMk cId="3071724973" sldId="402"/>
            <ac:spMk id="3" creationId="{60C105DD-DA09-F1A0-DD76-C016AC45A4B0}"/>
          </ac:spMkLst>
        </pc:spChg>
        <pc:spChg chg="mod ord">
          <ac:chgData name="Pascal Haab" userId="9fa86d09-8a65-46a6-9835-343004104ddc" providerId="ADAL" clId="{3850BBF3-0F16-4780-A1AE-2A41D4FCA0E2}" dt="2022-06-08T12:20:03.207" v="1901" actId="700"/>
          <ac:spMkLst>
            <pc:docMk/>
            <pc:sldMk cId="3071724973" sldId="402"/>
            <ac:spMk id="4" creationId="{0EFC02C9-55F0-95B8-7AFF-1341DE6ED90A}"/>
          </ac:spMkLst>
        </pc:spChg>
        <pc:spChg chg="add mod ord">
          <ac:chgData name="Pascal Haab" userId="9fa86d09-8a65-46a6-9835-343004104ddc" providerId="ADAL" clId="{3850BBF3-0F16-4780-A1AE-2A41D4FCA0E2}" dt="2022-06-14T09:36:03.756" v="5081" actId="404"/>
          <ac:spMkLst>
            <pc:docMk/>
            <pc:sldMk cId="3071724973" sldId="402"/>
            <ac:spMk id="5" creationId="{7B38E641-E40A-16A7-3DEB-CBCFB59BE220}"/>
          </ac:spMkLst>
        </pc:spChg>
        <pc:spChg chg="add del mod">
          <ac:chgData name="Pascal Haab" userId="9fa86d09-8a65-46a6-9835-343004104ddc" providerId="ADAL" clId="{3850BBF3-0F16-4780-A1AE-2A41D4FCA0E2}" dt="2022-06-14T09:33:08.433" v="4992" actId="478"/>
          <ac:spMkLst>
            <pc:docMk/>
            <pc:sldMk cId="3071724973" sldId="402"/>
            <ac:spMk id="6" creationId="{6B3859DF-B856-0A52-7703-A577D45BCF5E}"/>
          </ac:spMkLst>
        </pc:spChg>
        <pc:spChg chg="add del mod ord">
          <ac:chgData name="Pascal Haab" userId="9fa86d09-8a65-46a6-9835-343004104ddc" providerId="ADAL" clId="{3850BBF3-0F16-4780-A1AE-2A41D4FCA0E2}" dt="2022-06-08T12:22:25.177" v="2183" actId="931"/>
          <ac:spMkLst>
            <pc:docMk/>
            <pc:sldMk cId="3071724973" sldId="402"/>
            <ac:spMk id="6" creationId="{78157DF2-F668-710B-D108-B03059775216}"/>
          </ac:spMkLst>
        </pc:spChg>
        <pc:spChg chg="mod">
          <ac:chgData name="Pascal Haab" userId="9fa86d09-8a65-46a6-9835-343004104ddc" providerId="ADAL" clId="{3850BBF3-0F16-4780-A1AE-2A41D4FCA0E2}" dt="2022-06-14T09:33:09.417" v="4993"/>
          <ac:spMkLst>
            <pc:docMk/>
            <pc:sldMk cId="3071724973" sldId="402"/>
            <ac:spMk id="10" creationId="{B43D7F46-834B-D47D-8EEC-29B2705EFEC1}"/>
          </ac:spMkLst>
        </pc:spChg>
        <pc:spChg chg="mod">
          <ac:chgData name="Pascal Haab" userId="9fa86d09-8a65-46a6-9835-343004104ddc" providerId="ADAL" clId="{3850BBF3-0F16-4780-A1AE-2A41D4FCA0E2}" dt="2022-06-14T09:33:09.417" v="4993"/>
          <ac:spMkLst>
            <pc:docMk/>
            <pc:sldMk cId="3071724973" sldId="402"/>
            <ac:spMk id="11" creationId="{BA8610CC-9871-FD39-F1A4-C1A1F45FFCA0}"/>
          </ac:spMkLst>
        </pc:spChg>
        <pc:spChg chg="mod">
          <ac:chgData name="Pascal Haab" userId="9fa86d09-8a65-46a6-9835-343004104ddc" providerId="ADAL" clId="{3850BBF3-0F16-4780-A1AE-2A41D4FCA0E2}" dt="2022-06-14T09:33:09.417" v="4993"/>
          <ac:spMkLst>
            <pc:docMk/>
            <pc:sldMk cId="3071724973" sldId="402"/>
            <ac:spMk id="12" creationId="{2DA8F680-808C-6236-E545-3D1D29D7F3CB}"/>
          </ac:spMkLst>
        </pc:spChg>
        <pc:spChg chg="mod">
          <ac:chgData name="Pascal Haab" userId="9fa86d09-8a65-46a6-9835-343004104ddc" providerId="ADAL" clId="{3850BBF3-0F16-4780-A1AE-2A41D4FCA0E2}" dt="2022-06-14T09:33:09.417" v="4993"/>
          <ac:spMkLst>
            <pc:docMk/>
            <pc:sldMk cId="3071724973" sldId="402"/>
            <ac:spMk id="13" creationId="{7A01A0A0-1AE6-60BE-57C1-97B571BDB6FA}"/>
          </ac:spMkLst>
        </pc:spChg>
        <pc:spChg chg="mod">
          <ac:chgData name="Pascal Haab" userId="9fa86d09-8a65-46a6-9835-343004104ddc" providerId="ADAL" clId="{3850BBF3-0F16-4780-A1AE-2A41D4FCA0E2}" dt="2022-06-14T09:33:09.417" v="4993"/>
          <ac:spMkLst>
            <pc:docMk/>
            <pc:sldMk cId="3071724973" sldId="402"/>
            <ac:spMk id="14" creationId="{B9FD804A-57EF-90BF-F508-EE151C453AD9}"/>
          </ac:spMkLst>
        </pc:spChg>
        <pc:spChg chg="mod">
          <ac:chgData name="Pascal Haab" userId="9fa86d09-8a65-46a6-9835-343004104ddc" providerId="ADAL" clId="{3850BBF3-0F16-4780-A1AE-2A41D4FCA0E2}" dt="2022-06-14T09:33:09.417" v="4993"/>
          <ac:spMkLst>
            <pc:docMk/>
            <pc:sldMk cId="3071724973" sldId="402"/>
            <ac:spMk id="15" creationId="{C763DBE8-1E37-7033-6A58-1CC55ABE77BD}"/>
          </ac:spMkLst>
        </pc:spChg>
        <pc:spChg chg="mod">
          <ac:chgData name="Pascal Haab" userId="9fa86d09-8a65-46a6-9835-343004104ddc" providerId="ADAL" clId="{3850BBF3-0F16-4780-A1AE-2A41D4FCA0E2}" dt="2022-06-14T09:33:09.417" v="4993"/>
          <ac:spMkLst>
            <pc:docMk/>
            <pc:sldMk cId="3071724973" sldId="402"/>
            <ac:spMk id="16" creationId="{DFB1D6B9-FB70-33B4-573A-1B466D32697E}"/>
          </ac:spMkLst>
        </pc:spChg>
        <pc:spChg chg="mod">
          <ac:chgData name="Pascal Haab" userId="9fa86d09-8a65-46a6-9835-343004104ddc" providerId="ADAL" clId="{3850BBF3-0F16-4780-A1AE-2A41D4FCA0E2}" dt="2022-06-14T09:33:09.417" v="4993"/>
          <ac:spMkLst>
            <pc:docMk/>
            <pc:sldMk cId="3071724973" sldId="402"/>
            <ac:spMk id="17" creationId="{F567994B-A6CA-101D-32CE-BDDC73CFC90C}"/>
          </ac:spMkLst>
        </pc:spChg>
        <pc:spChg chg="mod">
          <ac:chgData name="Pascal Haab" userId="9fa86d09-8a65-46a6-9835-343004104ddc" providerId="ADAL" clId="{3850BBF3-0F16-4780-A1AE-2A41D4FCA0E2}" dt="2022-06-14T09:33:39.046" v="4998"/>
          <ac:spMkLst>
            <pc:docMk/>
            <pc:sldMk cId="3071724973" sldId="402"/>
            <ac:spMk id="24" creationId="{4D4D9B6E-2EED-D437-4131-138BB5A68AC6}"/>
          </ac:spMkLst>
        </pc:spChg>
        <pc:spChg chg="mod">
          <ac:chgData name="Pascal Haab" userId="9fa86d09-8a65-46a6-9835-343004104ddc" providerId="ADAL" clId="{3850BBF3-0F16-4780-A1AE-2A41D4FCA0E2}" dt="2022-06-14T09:33:39.046" v="4998"/>
          <ac:spMkLst>
            <pc:docMk/>
            <pc:sldMk cId="3071724973" sldId="402"/>
            <ac:spMk id="25" creationId="{F6E5AE66-8981-B2B5-DD1F-5E5F52862ED0}"/>
          </ac:spMkLst>
        </pc:spChg>
        <pc:spChg chg="mod">
          <ac:chgData name="Pascal Haab" userId="9fa86d09-8a65-46a6-9835-343004104ddc" providerId="ADAL" clId="{3850BBF3-0F16-4780-A1AE-2A41D4FCA0E2}" dt="2022-06-14T09:33:39.046" v="4998"/>
          <ac:spMkLst>
            <pc:docMk/>
            <pc:sldMk cId="3071724973" sldId="402"/>
            <ac:spMk id="26" creationId="{19C4C4AF-C06B-A1B1-8365-853DD8D9C36C}"/>
          </ac:spMkLst>
        </pc:spChg>
        <pc:spChg chg="mod">
          <ac:chgData name="Pascal Haab" userId="9fa86d09-8a65-46a6-9835-343004104ddc" providerId="ADAL" clId="{3850BBF3-0F16-4780-A1AE-2A41D4FCA0E2}" dt="2022-06-14T09:33:39.046" v="4998"/>
          <ac:spMkLst>
            <pc:docMk/>
            <pc:sldMk cId="3071724973" sldId="402"/>
            <ac:spMk id="27" creationId="{5395878A-2B27-1A60-C5A5-ADF7168ECD23}"/>
          </ac:spMkLst>
        </pc:spChg>
        <pc:spChg chg="mod">
          <ac:chgData name="Pascal Haab" userId="9fa86d09-8a65-46a6-9835-343004104ddc" providerId="ADAL" clId="{3850BBF3-0F16-4780-A1AE-2A41D4FCA0E2}" dt="2022-06-14T09:33:39.046" v="4998"/>
          <ac:spMkLst>
            <pc:docMk/>
            <pc:sldMk cId="3071724973" sldId="402"/>
            <ac:spMk id="28" creationId="{4E85FF51-72F3-8EA7-FEAF-14167F0367C0}"/>
          </ac:spMkLst>
        </pc:spChg>
        <pc:spChg chg="mod">
          <ac:chgData name="Pascal Haab" userId="9fa86d09-8a65-46a6-9835-343004104ddc" providerId="ADAL" clId="{3850BBF3-0F16-4780-A1AE-2A41D4FCA0E2}" dt="2022-06-14T09:33:39.046" v="4998"/>
          <ac:spMkLst>
            <pc:docMk/>
            <pc:sldMk cId="3071724973" sldId="402"/>
            <ac:spMk id="29" creationId="{9E5BEF07-9F2B-C4F8-6214-608A118832EC}"/>
          </ac:spMkLst>
        </pc:spChg>
        <pc:spChg chg="mod">
          <ac:chgData name="Pascal Haab" userId="9fa86d09-8a65-46a6-9835-343004104ddc" providerId="ADAL" clId="{3850BBF3-0F16-4780-A1AE-2A41D4FCA0E2}" dt="2022-06-14T09:33:39.046" v="4998"/>
          <ac:spMkLst>
            <pc:docMk/>
            <pc:sldMk cId="3071724973" sldId="402"/>
            <ac:spMk id="30" creationId="{D603DE7B-720B-ED1A-C243-B61621ECCAD4}"/>
          </ac:spMkLst>
        </pc:spChg>
        <pc:spChg chg="mod">
          <ac:chgData name="Pascal Haab" userId="9fa86d09-8a65-46a6-9835-343004104ddc" providerId="ADAL" clId="{3850BBF3-0F16-4780-A1AE-2A41D4FCA0E2}" dt="2022-06-14T09:33:39.046" v="4998"/>
          <ac:spMkLst>
            <pc:docMk/>
            <pc:sldMk cId="3071724973" sldId="402"/>
            <ac:spMk id="31" creationId="{9415A56C-CEA1-703F-64BA-1A1521D2EB52}"/>
          </ac:spMkLst>
        </pc:spChg>
        <pc:spChg chg="mod">
          <ac:chgData name="Pascal Haab" userId="9fa86d09-8a65-46a6-9835-343004104ddc" providerId="ADAL" clId="{3850BBF3-0F16-4780-A1AE-2A41D4FCA0E2}" dt="2022-06-14T09:33:39.046" v="4998"/>
          <ac:spMkLst>
            <pc:docMk/>
            <pc:sldMk cId="3071724973" sldId="402"/>
            <ac:spMk id="32" creationId="{16A8D457-C8C3-98A1-B242-54CE9186C2ED}"/>
          </ac:spMkLst>
        </pc:spChg>
        <pc:spChg chg="mod">
          <ac:chgData name="Pascal Haab" userId="9fa86d09-8a65-46a6-9835-343004104ddc" providerId="ADAL" clId="{3850BBF3-0F16-4780-A1AE-2A41D4FCA0E2}" dt="2022-06-14T09:33:39.046" v="4998"/>
          <ac:spMkLst>
            <pc:docMk/>
            <pc:sldMk cId="3071724973" sldId="402"/>
            <ac:spMk id="33" creationId="{C8E19618-F7E2-5E3B-B64D-53CAF16A69E5}"/>
          </ac:spMkLst>
        </pc:spChg>
        <pc:grpChg chg="add mod">
          <ac:chgData name="Pascal Haab" userId="9fa86d09-8a65-46a6-9835-343004104ddc" providerId="ADAL" clId="{3850BBF3-0F16-4780-A1AE-2A41D4FCA0E2}" dt="2022-06-14T09:34:24.769" v="5004" actId="14100"/>
          <ac:grpSpMkLst>
            <pc:docMk/>
            <pc:sldMk cId="3071724973" sldId="402"/>
            <ac:grpSpMk id="9" creationId="{0A629B6B-0D36-BE62-1C42-25BA11C1C581}"/>
          </ac:grpSpMkLst>
        </pc:grpChg>
        <pc:grpChg chg="add mod">
          <ac:chgData name="Pascal Haab" userId="9fa86d09-8a65-46a6-9835-343004104ddc" providerId="ADAL" clId="{3850BBF3-0F16-4780-A1AE-2A41D4FCA0E2}" dt="2022-06-14T09:33:43.892" v="4999" actId="14100"/>
          <ac:grpSpMkLst>
            <pc:docMk/>
            <pc:sldMk cId="3071724973" sldId="402"/>
            <ac:grpSpMk id="18" creationId="{5C214B63-BA62-0B53-F255-BE9D31CCD5B0}"/>
          </ac:grpSpMkLst>
        </pc:grpChg>
        <pc:grpChg chg="mod">
          <ac:chgData name="Pascal Haab" userId="9fa86d09-8a65-46a6-9835-343004104ddc" providerId="ADAL" clId="{3850BBF3-0F16-4780-A1AE-2A41D4FCA0E2}" dt="2022-06-14T09:33:39.046" v="4998"/>
          <ac:grpSpMkLst>
            <pc:docMk/>
            <pc:sldMk cId="3071724973" sldId="402"/>
            <ac:grpSpMk id="19" creationId="{C778FA73-8319-B826-BF0E-A7CFB5EA5B4B}"/>
          </ac:grpSpMkLst>
        </pc:grpChg>
        <pc:grpChg chg="mod">
          <ac:chgData name="Pascal Haab" userId="9fa86d09-8a65-46a6-9835-343004104ddc" providerId="ADAL" clId="{3850BBF3-0F16-4780-A1AE-2A41D4FCA0E2}" dt="2022-06-14T09:33:39.046" v="4998"/>
          <ac:grpSpMkLst>
            <pc:docMk/>
            <pc:sldMk cId="3071724973" sldId="402"/>
            <ac:grpSpMk id="20" creationId="{82DA084B-8EA7-6FFB-9D00-380FAF945333}"/>
          </ac:grpSpMkLst>
        </pc:grpChg>
        <pc:grpChg chg="mod">
          <ac:chgData name="Pascal Haab" userId="9fa86d09-8a65-46a6-9835-343004104ddc" providerId="ADAL" clId="{3850BBF3-0F16-4780-A1AE-2A41D4FCA0E2}" dt="2022-06-14T09:33:39.046" v="4998"/>
          <ac:grpSpMkLst>
            <pc:docMk/>
            <pc:sldMk cId="3071724973" sldId="402"/>
            <ac:grpSpMk id="21" creationId="{167787DA-91EC-3F1B-4880-47C4E84256D9}"/>
          </ac:grpSpMkLst>
        </pc:grpChg>
        <pc:grpChg chg="mod">
          <ac:chgData name="Pascal Haab" userId="9fa86d09-8a65-46a6-9835-343004104ddc" providerId="ADAL" clId="{3850BBF3-0F16-4780-A1AE-2A41D4FCA0E2}" dt="2022-06-14T09:33:39.046" v="4998"/>
          <ac:grpSpMkLst>
            <pc:docMk/>
            <pc:sldMk cId="3071724973" sldId="402"/>
            <ac:grpSpMk id="22" creationId="{59465D92-B8E5-1B1C-A4AF-DC23A20FD8AF}"/>
          </ac:grpSpMkLst>
        </pc:grpChg>
        <pc:grpChg chg="mod">
          <ac:chgData name="Pascal Haab" userId="9fa86d09-8a65-46a6-9835-343004104ddc" providerId="ADAL" clId="{3850BBF3-0F16-4780-A1AE-2A41D4FCA0E2}" dt="2022-06-14T09:33:39.046" v="4998"/>
          <ac:grpSpMkLst>
            <pc:docMk/>
            <pc:sldMk cId="3071724973" sldId="402"/>
            <ac:grpSpMk id="23" creationId="{FE608B2A-F5FC-3F38-F5CA-EBD9CF97549F}"/>
          </ac:grpSpMkLst>
        </pc:grpChg>
        <pc:picChg chg="add del mod modCrop">
          <ac:chgData name="Pascal Haab" userId="9fa86d09-8a65-46a6-9835-343004104ddc" providerId="ADAL" clId="{3850BBF3-0F16-4780-A1AE-2A41D4FCA0E2}" dt="2022-06-14T09:32:53.666" v="4991" actId="478"/>
          <ac:picMkLst>
            <pc:docMk/>
            <pc:sldMk cId="3071724973" sldId="402"/>
            <ac:picMk id="8" creationId="{C8C1A222-2DE6-8127-EF4C-B0A775FF86D9}"/>
          </ac:picMkLst>
        </pc:picChg>
      </pc:sldChg>
      <pc:sldChg chg="addSp delSp modSp new mod modAnim modNotesTx">
        <pc:chgData name="Pascal Haab" userId="9fa86d09-8a65-46a6-9835-343004104ddc" providerId="ADAL" clId="{3850BBF3-0F16-4780-A1AE-2A41D4FCA0E2}" dt="2022-06-14T09:04:33.961" v="4990" actId="1440"/>
        <pc:sldMkLst>
          <pc:docMk/>
          <pc:sldMk cId="2175253064" sldId="403"/>
        </pc:sldMkLst>
        <pc:spChg chg="del">
          <ac:chgData name="Pascal Haab" userId="9fa86d09-8a65-46a6-9835-343004104ddc" providerId="ADAL" clId="{3850BBF3-0F16-4780-A1AE-2A41D4FCA0E2}" dt="2022-06-08T12:36:19.271" v="2207" actId="478"/>
          <ac:spMkLst>
            <pc:docMk/>
            <pc:sldMk cId="2175253064" sldId="403"/>
            <ac:spMk id="2" creationId="{505F1A80-D12C-7F01-67BE-81C8A3404DA0}"/>
          </ac:spMkLst>
        </pc:spChg>
        <pc:spChg chg="del">
          <ac:chgData name="Pascal Haab" userId="9fa86d09-8a65-46a6-9835-343004104ddc" providerId="ADAL" clId="{3850BBF3-0F16-4780-A1AE-2A41D4FCA0E2}" dt="2022-06-08T12:37:27.049" v="2233" actId="931"/>
          <ac:spMkLst>
            <pc:docMk/>
            <pc:sldMk cId="2175253064" sldId="403"/>
            <ac:spMk id="5" creationId="{96A42C84-98ED-DE5C-07F8-B35EB0994BFD}"/>
          </ac:spMkLst>
        </pc:spChg>
        <pc:spChg chg="mod">
          <ac:chgData name="Pascal Haab" userId="9fa86d09-8a65-46a6-9835-343004104ddc" providerId="ADAL" clId="{3850BBF3-0F16-4780-A1AE-2A41D4FCA0E2}" dt="2022-06-08T13:07:42.774" v="2483" actId="20577"/>
          <ac:spMkLst>
            <pc:docMk/>
            <pc:sldMk cId="2175253064" sldId="403"/>
            <ac:spMk id="6" creationId="{77106A20-ED67-7D99-4CFD-8B0544EFFA51}"/>
          </ac:spMkLst>
        </pc:spChg>
        <pc:spChg chg="add mod">
          <ac:chgData name="Pascal Haab" userId="9fa86d09-8a65-46a6-9835-343004104ddc" providerId="ADAL" clId="{3850BBF3-0F16-4780-A1AE-2A41D4FCA0E2}" dt="2022-06-14T09:04:03.567" v="4986" actId="1076"/>
          <ac:spMkLst>
            <pc:docMk/>
            <pc:sldMk cId="2175253064" sldId="403"/>
            <ac:spMk id="9" creationId="{B79B4D6B-6E61-ED0C-FFC9-A4EC176DF39F}"/>
          </ac:spMkLst>
        </pc:spChg>
        <pc:picChg chg="add mod">
          <ac:chgData name="Pascal Haab" userId="9fa86d09-8a65-46a6-9835-343004104ddc" providerId="ADAL" clId="{3850BBF3-0F16-4780-A1AE-2A41D4FCA0E2}" dt="2022-06-14T09:04:19.150" v="4988" actId="1440"/>
          <ac:picMkLst>
            <pc:docMk/>
            <pc:sldMk cId="2175253064" sldId="403"/>
            <ac:picMk id="5" creationId="{D6F14E17-B99E-C97F-6D93-CE77F249273A}"/>
          </ac:picMkLst>
        </pc:picChg>
        <pc:picChg chg="add mod modCrop">
          <ac:chgData name="Pascal Haab" userId="9fa86d09-8a65-46a6-9835-343004104ddc" providerId="ADAL" clId="{3850BBF3-0F16-4780-A1AE-2A41D4FCA0E2}" dt="2022-06-08T13:07:51.494" v="2484" actId="29295"/>
          <ac:picMkLst>
            <pc:docMk/>
            <pc:sldMk cId="2175253064" sldId="403"/>
            <ac:picMk id="8" creationId="{70825109-0E9E-5CD7-DB22-64A5E2D012CD}"/>
          </ac:picMkLst>
        </pc:picChg>
        <pc:picChg chg="add mod modCrop">
          <ac:chgData name="Pascal Haab" userId="9fa86d09-8a65-46a6-9835-343004104ddc" providerId="ADAL" clId="{3850BBF3-0F16-4780-A1AE-2A41D4FCA0E2}" dt="2022-06-14T09:04:33.961" v="4990" actId="1440"/>
          <ac:picMkLst>
            <pc:docMk/>
            <pc:sldMk cId="2175253064" sldId="403"/>
            <ac:picMk id="10" creationId="{1D0CB1D2-3282-617B-646B-773271E46A59}"/>
          </ac:picMkLst>
        </pc:picChg>
      </pc:sldChg>
      <pc:sldChg chg="add ord">
        <pc:chgData name="Pascal Haab" userId="9fa86d09-8a65-46a6-9835-343004104ddc" providerId="ADAL" clId="{3850BBF3-0F16-4780-A1AE-2A41D4FCA0E2}" dt="2022-06-10T14:22:14.986" v="4152"/>
        <pc:sldMkLst>
          <pc:docMk/>
          <pc:sldMk cId="180523426" sldId="404"/>
        </pc:sldMkLst>
      </pc:sldChg>
      <pc:sldChg chg="add modNotesTx">
        <pc:chgData name="Pascal Haab" userId="9fa86d09-8a65-46a6-9835-343004104ddc" providerId="ADAL" clId="{3850BBF3-0F16-4780-A1AE-2A41D4FCA0E2}" dt="2022-06-10T14:06:39.883" v="4150" actId="20577"/>
        <pc:sldMkLst>
          <pc:docMk/>
          <pc:sldMk cId="4242079461" sldId="405"/>
        </pc:sldMkLst>
      </pc:sldChg>
    </pc:docChg>
  </pc:docChgLst>
  <pc:docChgLst>
    <pc:chgData name="Pascal Haab" userId="9fa86d09-8a65-46a6-9835-343004104ddc" providerId="ADAL" clId="{AA92265F-C325-42F6-B378-F4C5DAFE3636}"/>
    <pc:docChg chg="undo custSel addSld modSld">
      <pc:chgData name="Pascal Haab" userId="9fa86d09-8a65-46a6-9835-343004104ddc" providerId="ADAL" clId="{AA92265F-C325-42F6-B378-F4C5DAFE3636}" dt="2023-05-14T20:21:25.669" v="772" actId="1036"/>
      <pc:docMkLst>
        <pc:docMk/>
      </pc:docMkLst>
      <pc:sldChg chg="modSp mod">
        <pc:chgData name="Pascal Haab" userId="9fa86d09-8a65-46a6-9835-343004104ddc" providerId="ADAL" clId="{AA92265F-C325-42F6-B378-F4C5DAFE3636}" dt="2023-05-14T20:10:47.050" v="218" actId="29295"/>
        <pc:sldMkLst>
          <pc:docMk/>
          <pc:sldMk cId="3357047320" sldId="274"/>
        </pc:sldMkLst>
        <pc:spChg chg="mod">
          <ac:chgData name="Pascal Haab" userId="9fa86d09-8a65-46a6-9835-343004104ddc" providerId="ADAL" clId="{AA92265F-C325-42F6-B378-F4C5DAFE3636}" dt="2023-05-14T20:10:30.353" v="177" actId="2711"/>
          <ac:spMkLst>
            <pc:docMk/>
            <pc:sldMk cId="3357047320" sldId="274"/>
            <ac:spMk id="12" creationId="{6BF6EBBE-5F20-4878-9ECC-A96BEE005F3E}"/>
          </ac:spMkLst>
        </pc:spChg>
        <pc:spChg chg="mod">
          <ac:chgData name="Pascal Haab" userId="9fa86d09-8a65-46a6-9835-343004104ddc" providerId="ADAL" clId="{AA92265F-C325-42F6-B378-F4C5DAFE3636}" dt="2023-05-14T20:10:41.900" v="217" actId="1036"/>
          <ac:spMkLst>
            <pc:docMk/>
            <pc:sldMk cId="3357047320" sldId="274"/>
            <ac:spMk id="14" creationId="{434523F5-2ACB-493F-AE57-D304DF153CF3}"/>
          </ac:spMkLst>
        </pc:spChg>
        <pc:picChg chg="mod">
          <ac:chgData name="Pascal Haab" userId="9fa86d09-8a65-46a6-9835-343004104ddc" providerId="ADAL" clId="{AA92265F-C325-42F6-B378-F4C5DAFE3636}" dt="2023-05-14T20:10:47.050" v="218" actId="29295"/>
          <ac:picMkLst>
            <pc:docMk/>
            <pc:sldMk cId="3357047320" sldId="274"/>
            <ac:picMk id="5" creationId="{574CCFA8-A34F-4E14-BE2E-78FDF89FDD47}"/>
          </ac:picMkLst>
        </pc:picChg>
      </pc:sldChg>
      <pc:sldChg chg="addSp delSp modSp new mod modClrScheme chgLayout">
        <pc:chgData name="Pascal Haab" userId="9fa86d09-8a65-46a6-9835-343004104ddc" providerId="ADAL" clId="{AA92265F-C325-42F6-B378-F4C5DAFE3636}" dt="2023-05-14T20:10:21.988" v="176" actId="2711"/>
        <pc:sldMkLst>
          <pc:docMk/>
          <pc:sldMk cId="3692492420" sldId="598"/>
        </pc:sldMkLst>
        <pc:spChg chg="del">
          <ac:chgData name="Pascal Haab" userId="9fa86d09-8a65-46a6-9835-343004104ddc" providerId="ADAL" clId="{AA92265F-C325-42F6-B378-F4C5DAFE3636}" dt="2023-05-14T20:03:57.377" v="1" actId="478"/>
          <ac:spMkLst>
            <pc:docMk/>
            <pc:sldMk cId="3692492420" sldId="598"/>
            <ac:spMk id="2" creationId="{BD44EF63-2808-AB0F-5F65-9ECA0A3A10D3}"/>
          </ac:spMkLst>
        </pc:spChg>
        <pc:spChg chg="del mod ord">
          <ac:chgData name="Pascal Haab" userId="9fa86d09-8a65-46a6-9835-343004104ddc" providerId="ADAL" clId="{AA92265F-C325-42F6-B378-F4C5DAFE3636}" dt="2023-05-14T20:04:47.908" v="33" actId="478"/>
          <ac:spMkLst>
            <pc:docMk/>
            <pc:sldMk cId="3692492420" sldId="598"/>
            <ac:spMk id="3" creationId="{3BA91FD5-F3E0-F8BC-C762-2556554C3E70}"/>
          </ac:spMkLst>
        </pc:spChg>
        <pc:spChg chg="mod ord">
          <ac:chgData name="Pascal Haab" userId="9fa86d09-8a65-46a6-9835-343004104ddc" providerId="ADAL" clId="{AA92265F-C325-42F6-B378-F4C5DAFE3636}" dt="2023-05-14T20:05:02.340" v="36" actId="700"/>
          <ac:spMkLst>
            <pc:docMk/>
            <pc:sldMk cId="3692492420" sldId="598"/>
            <ac:spMk id="4" creationId="{0C00CA50-D5D9-0F6C-3570-493F20AAC334}"/>
          </ac:spMkLst>
        </pc:spChg>
        <pc:spChg chg="del">
          <ac:chgData name="Pascal Haab" userId="9fa86d09-8a65-46a6-9835-343004104ddc" providerId="ADAL" clId="{AA92265F-C325-42F6-B378-F4C5DAFE3636}" dt="2023-05-14T20:04:30.447" v="26" actId="931"/>
          <ac:spMkLst>
            <pc:docMk/>
            <pc:sldMk cId="3692492420" sldId="598"/>
            <ac:spMk id="5" creationId="{9E13550F-00D3-208D-B7DD-9C7FE8C041B7}"/>
          </ac:spMkLst>
        </pc:spChg>
        <pc:spChg chg="mod ord">
          <ac:chgData name="Pascal Haab" userId="9fa86d09-8a65-46a6-9835-343004104ddc" providerId="ADAL" clId="{AA92265F-C325-42F6-B378-F4C5DAFE3636}" dt="2023-05-14T20:05:02.340" v="36" actId="700"/>
          <ac:spMkLst>
            <pc:docMk/>
            <pc:sldMk cId="3692492420" sldId="598"/>
            <ac:spMk id="6" creationId="{576521F8-DD67-AB2C-93F5-FD7EDF34FD38}"/>
          </ac:spMkLst>
        </pc:spChg>
        <pc:spChg chg="add del mod">
          <ac:chgData name="Pascal Haab" userId="9fa86d09-8a65-46a6-9835-343004104ddc" providerId="ADAL" clId="{AA92265F-C325-42F6-B378-F4C5DAFE3636}" dt="2023-05-14T20:05:02.340" v="36" actId="700"/>
          <ac:spMkLst>
            <pc:docMk/>
            <pc:sldMk cId="3692492420" sldId="598"/>
            <ac:spMk id="12" creationId="{4B75E51E-C443-F3A0-12AB-53C19B886BA9}"/>
          </ac:spMkLst>
        </pc:spChg>
        <pc:spChg chg="add del mod">
          <ac:chgData name="Pascal Haab" userId="9fa86d09-8a65-46a6-9835-343004104ddc" providerId="ADAL" clId="{AA92265F-C325-42F6-B378-F4C5DAFE3636}" dt="2023-05-14T20:04:42.596" v="30" actId="931"/>
          <ac:spMkLst>
            <pc:docMk/>
            <pc:sldMk cId="3692492420" sldId="598"/>
            <ac:spMk id="13" creationId="{F77F699A-862B-8571-541F-351F90DA3E3F}"/>
          </ac:spMkLst>
        </pc:spChg>
        <pc:spChg chg="add del mod ord">
          <ac:chgData name="Pascal Haab" userId="9fa86d09-8a65-46a6-9835-343004104ddc" providerId="ADAL" clId="{AA92265F-C325-42F6-B378-F4C5DAFE3636}" dt="2023-05-14T20:05:02.340" v="36" actId="700"/>
          <ac:spMkLst>
            <pc:docMk/>
            <pc:sldMk cId="3692492420" sldId="598"/>
            <ac:spMk id="15" creationId="{73DE43B6-9E73-6A17-DFB8-1563178024DE}"/>
          </ac:spMkLst>
        </pc:spChg>
        <pc:spChg chg="add del mod ord">
          <ac:chgData name="Pascal Haab" userId="9fa86d09-8a65-46a6-9835-343004104ddc" providerId="ADAL" clId="{AA92265F-C325-42F6-B378-F4C5DAFE3636}" dt="2023-05-14T20:05:08.657" v="37" actId="931"/>
          <ac:spMkLst>
            <pc:docMk/>
            <pc:sldMk cId="3692492420" sldId="598"/>
            <ac:spMk id="16" creationId="{B8104A81-7736-5358-C200-98331B5B29DC}"/>
          </ac:spMkLst>
        </pc:spChg>
        <pc:spChg chg="add mod">
          <ac:chgData name="Pascal Haab" userId="9fa86d09-8a65-46a6-9835-343004104ddc" providerId="ADAL" clId="{AA92265F-C325-42F6-B378-F4C5DAFE3636}" dt="2023-05-14T20:10:21.988" v="176" actId="2711"/>
          <ac:spMkLst>
            <pc:docMk/>
            <pc:sldMk cId="3692492420" sldId="598"/>
            <ac:spMk id="20" creationId="{3B10CB18-B1D8-12DB-5293-4181BB82B68B}"/>
          </ac:spMkLst>
        </pc:spChg>
        <pc:spChg chg="add mod">
          <ac:chgData name="Pascal Haab" userId="9fa86d09-8a65-46a6-9835-343004104ddc" providerId="ADAL" clId="{AA92265F-C325-42F6-B378-F4C5DAFE3636}" dt="2023-05-14T20:10:21.988" v="176" actId="2711"/>
          <ac:spMkLst>
            <pc:docMk/>
            <pc:sldMk cId="3692492420" sldId="598"/>
            <ac:spMk id="21" creationId="{8637EE9E-8717-3A3D-E29A-1EB78DC91FE5}"/>
          </ac:spMkLst>
        </pc:spChg>
        <pc:picChg chg="add del mod ord">
          <ac:chgData name="Pascal Haab" userId="9fa86d09-8a65-46a6-9835-343004104ddc" providerId="ADAL" clId="{AA92265F-C325-42F6-B378-F4C5DAFE3636}" dt="2023-05-14T20:04:59.190" v="35" actId="478"/>
          <ac:picMkLst>
            <pc:docMk/>
            <pc:sldMk cId="3692492420" sldId="598"/>
            <ac:picMk id="8" creationId="{C3D83D85-1DE0-293F-580B-44144D00A7F0}"/>
          </ac:picMkLst>
        </pc:picChg>
        <pc:picChg chg="add del mod">
          <ac:chgData name="Pascal Haab" userId="9fa86d09-8a65-46a6-9835-343004104ddc" providerId="ADAL" clId="{AA92265F-C325-42F6-B378-F4C5DAFE3636}" dt="2023-05-14T20:04:56.991" v="34" actId="478"/>
          <ac:picMkLst>
            <pc:docMk/>
            <pc:sldMk cId="3692492420" sldId="598"/>
            <ac:picMk id="10" creationId="{91CF68E4-8C3B-6172-C68F-795E882FBEC0}"/>
          </ac:picMkLst>
        </pc:picChg>
        <pc:picChg chg="add mod modCrop">
          <ac:chgData name="Pascal Haab" userId="9fa86d09-8a65-46a6-9835-343004104ddc" providerId="ADAL" clId="{AA92265F-C325-42F6-B378-F4C5DAFE3636}" dt="2023-05-14T20:05:30.547" v="41" actId="29295"/>
          <ac:picMkLst>
            <pc:docMk/>
            <pc:sldMk cId="3692492420" sldId="598"/>
            <ac:picMk id="18" creationId="{CC30BFF9-BF46-DE9B-87F8-BCCBD84CC59E}"/>
          </ac:picMkLst>
        </pc:picChg>
      </pc:sldChg>
      <pc:sldChg chg="addSp delSp modSp new mod modNotesTx">
        <pc:chgData name="Pascal Haab" userId="9fa86d09-8a65-46a6-9835-343004104ddc" providerId="ADAL" clId="{AA92265F-C325-42F6-B378-F4C5DAFE3636}" dt="2023-05-14T20:21:25.669" v="772" actId="1036"/>
        <pc:sldMkLst>
          <pc:docMk/>
          <pc:sldMk cId="4116687698" sldId="599"/>
        </pc:sldMkLst>
        <pc:spChg chg="del">
          <ac:chgData name="Pascal Haab" userId="9fa86d09-8a65-46a6-9835-343004104ddc" providerId="ADAL" clId="{AA92265F-C325-42F6-B378-F4C5DAFE3636}" dt="2023-05-14T20:07:36.026" v="66" actId="478"/>
          <ac:spMkLst>
            <pc:docMk/>
            <pc:sldMk cId="4116687698" sldId="599"/>
            <ac:spMk id="2" creationId="{A4B95F0E-970E-00EE-483E-64326FE439C7}"/>
          </ac:spMkLst>
        </pc:spChg>
        <pc:spChg chg="del">
          <ac:chgData name="Pascal Haab" userId="9fa86d09-8a65-46a6-9835-343004104ddc" providerId="ADAL" clId="{AA92265F-C325-42F6-B378-F4C5DAFE3636}" dt="2023-05-14T20:09:12.609" v="139" actId="931"/>
          <ac:spMkLst>
            <pc:docMk/>
            <pc:sldMk cId="4116687698" sldId="599"/>
            <ac:spMk id="5" creationId="{908CEE0E-BCAD-F221-9980-8DDD0208CAE4}"/>
          </ac:spMkLst>
        </pc:spChg>
        <pc:spChg chg="mod">
          <ac:chgData name="Pascal Haab" userId="9fa86d09-8a65-46a6-9835-343004104ddc" providerId="ADAL" clId="{AA92265F-C325-42F6-B378-F4C5DAFE3636}" dt="2023-05-14T20:08:04.680" v="138" actId="20577"/>
          <ac:spMkLst>
            <pc:docMk/>
            <pc:sldMk cId="4116687698" sldId="599"/>
            <ac:spMk id="6" creationId="{E4E1665D-4373-B051-C09E-48E31333A9DA}"/>
          </ac:spMkLst>
        </pc:spChg>
        <pc:spChg chg="add del mod">
          <ac:chgData name="Pascal Haab" userId="9fa86d09-8a65-46a6-9835-343004104ddc" providerId="ADAL" clId="{AA92265F-C325-42F6-B378-F4C5DAFE3636}" dt="2023-05-14T20:09:29.960" v="144" actId="931"/>
          <ac:spMkLst>
            <pc:docMk/>
            <pc:sldMk cId="4116687698" sldId="599"/>
            <ac:spMk id="10" creationId="{1D503C4C-3862-6571-A4A2-1BC693736C42}"/>
          </ac:spMkLst>
        </pc:spChg>
        <pc:spChg chg="add mod">
          <ac:chgData name="Pascal Haab" userId="9fa86d09-8a65-46a6-9835-343004104ddc" providerId="ADAL" clId="{AA92265F-C325-42F6-B378-F4C5DAFE3636}" dt="2023-05-14T20:10:13.665" v="175" actId="2711"/>
          <ac:spMkLst>
            <pc:docMk/>
            <pc:sldMk cId="4116687698" sldId="599"/>
            <ac:spMk id="13" creationId="{95E72E28-8FE4-96B5-1397-7F5988E58384}"/>
          </ac:spMkLst>
        </pc:spChg>
        <pc:spChg chg="add mod">
          <ac:chgData name="Pascal Haab" userId="9fa86d09-8a65-46a6-9835-343004104ddc" providerId="ADAL" clId="{AA92265F-C325-42F6-B378-F4C5DAFE3636}" dt="2023-05-14T20:21:25.669" v="772" actId="1036"/>
          <ac:spMkLst>
            <pc:docMk/>
            <pc:sldMk cId="4116687698" sldId="599"/>
            <ac:spMk id="14" creationId="{0C7A4C64-4FE1-D49E-8939-63E398B0628F}"/>
          </ac:spMkLst>
        </pc:spChg>
        <pc:picChg chg="add del mod modCrop">
          <ac:chgData name="Pascal Haab" userId="9fa86d09-8a65-46a6-9835-343004104ddc" providerId="ADAL" clId="{AA92265F-C325-42F6-B378-F4C5DAFE3636}" dt="2023-05-14T20:09:25.462" v="143" actId="478"/>
          <ac:picMkLst>
            <pc:docMk/>
            <pc:sldMk cId="4116687698" sldId="599"/>
            <ac:picMk id="8" creationId="{2DA860ED-5D44-F1C9-9D92-D4C9D865D3BD}"/>
          </ac:picMkLst>
        </pc:picChg>
        <pc:picChg chg="add mod modCrop">
          <ac:chgData name="Pascal Haab" userId="9fa86d09-8a65-46a6-9835-343004104ddc" providerId="ADAL" clId="{AA92265F-C325-42F6-B378-F4C5DAFE3636}" dt="2023-05-14T20:09:45.384" v="150" actId="29295"/>
          <ac:picMkLst>
            <pc:docMk/>
            <pc:sldMk cId="4116687698" sldId="599"/>
            <ac:picMk id="12" creationId="{ADF96299-9402-8939-11B9-4E871B631992}"/>
          </ac:picMkLst>
        </pc:picChg>
      </pc:sldChg>
      <pc:sldChg chg="addSp delSp modSp new mod modClrScheme chgLayout">
        <pc:chgData name="Pascal Haab" userId="9fa86d09-8a65-46a6-9835-343004104ddc" providerId="ADAL" clId="{AA92265F-C325-42F6-B378-F4C5DAFE3636}" dt="2023-05-14T20:12:51.081" v="271" actId="1440"/>
        <pc:sldMkLst>
          <pc:docMk/>
          <pc:sldMk cId="2421299060" sldId="600"/>
        </pc:sldMkLst>
        <pc:spChg chg="del">
          <ac:chgData name="Pascal Haab" userId="9fa86d09-8a65-46a6-9835-343004104ddc" providerId="ADAL" clId="{AA92265F-C325-42F6-B378-F4C5DAFE3636}" dt="2023-05-14T20:11:16.282" v="232" actId="478"/>
          <ac:spMkLst>
            <pc:docMk/>
            <pc:sldMk cId="2421299060" sldId="600"/>
            <ac:spMk id="2" creationId="{41514C2D-79CF-B3C3-7C15-C0DD6ECBF6DC}"/>
          </ac:spMkLst>
        </pc:spChg>
        <pc:spChg chg="del mod ord">
          <ac:chgData name="Pascal Haab" userId="9fa86d09-8a65-46a6-9835-343004104ddc" providerId="ADAL" clId="{AA92265F-C325-42F6-B378-F4C5DAFE3636}" dt="2023-05-14T20:11:37.554" v="255" actId="478"/>
          <ac:spMkLst>
            <pc:docMk/>
            <pc:sldMk cId="2421299060" sldId="600"/>
            <ac:spMk id="3" creationId="{F2429586-C5F9-FA47-0FE6-A424360A9C39}"/>
          </ac:spMkLst>
        </pc:spChg>
        <pc:spChg chg="mod ord">
          <ac:chgData name="Pascal Haab" userId="9fa86d09-8a65-46a6-9835-343004104ddc" providerId="ADAL" clId="{AA92265F-C325-42F6-B378-F4C5DAFE3636}" dt="2023-05-14T20:11:40.377" v="256" actId="121"/>
          <ac:spMkLst>
            <pc:docMk/>
            <pc:sldMk cId="2421299060" sldId="600"/>
            <ac:spMk id="4" creationId="{E644423D-488F-8A75-0861-025A007E6EE9}"/>
          </ac:spMkLst>
        </pc:spChg>
        <pc:spChg chg="del mod ord">
          <ac:chgData name="Pascal Haab" userId="9fa86d09-8a65-46a6-9835-343004104ddc" providerId="ADAL" clId="{AA92265F-C325-42F6-B378-F4C5DAFE3636}" dt="2023-05-14T20:11:34.365" v="254" actId="700"/>
          <ac:spMkLst>
            <pc:docMk/>
            <pc:sldMk cId="2421299060" sldId="600"/>
            <ac:spMk id="5" creationId="{8CA39D29-1C07-7736-EC4D-4A59DA68E317}"/>
          </ac:spMkLst>
        </pc:spChg>
        <pc:spChg chg="mod ord">
          <ac:chgData name="Pascal Haab" userId="9fa86d09-8a65-46a6-9835-343004104ddc" providerId="ADAL" clId="{AA92265F-C325-42F6-B378-F4C5DAFE3636}" dt="2023-05-14T20:11:34.365" v="254" actId="700"/>
          <ac:spMkLst>
            <pc:docMk/>
            <pc:sldMk cId="2421299060" sldId="600"/>
            <ac:spMk id="6" creationId="{ABD40EEC-F0F1-6E92-FD68-59F84F2021CF}"/>
          </ac:spMkLst>
        </pc:spChg>
        <pc:spChg chg="add del mod ord">
          <ac:chgData name="Pascal Haab" userId="9fa86d09-8a65-46a6-9835-343004104ddc" providerId="ADAL" clId="{AA92265F-C325-42F6-B378-F4C5DAFE3636}" dt="2023-05-14T20:11:55.780" v="257"/>
          <ac:spMkLst>
            <pc:docMk/>
            <pc:sldMk cId="2421299060" sldId="600"/>
            <ac:spMk id="7" creationId="{69745032-EC25-FE20-EC61-CECDB37EEC10}"/>
          </ac:spMkLst>
        </pc:spChg>
        <pc:spChg chg="add del mod ord">
          <ac:chgData name="Pascal Haab" userId="9fa86d09-8a65-46a6-9835-343004104ddc" providerId="ADAL" clId="{AA92265F-C325-42F6-B378-F4C5DAFE3636}" dt="2023-05-14T20:12:14.331" v="260" actId="478"/>
          <ac:spMkLst>
            <pc:docMk/>
            <pc:sldMk cId="2421299060" sldId="600"/>
            <ac:spMk id="8" creationId="{4A41F693-01B9-D946-7827-1791A4B99C93}"/>
          </ac:spMkLst>
        </pc:spChg>
        <pc:picChg chg="add mod">
          <ac:chgData name="Pascal Haab" userId="9fa86d09-8a65-46a6-9835-343004104ddc" providerId="ADAL" clId="{AA92265F-C325-42F6-B378-F4C5DAFE3636}" dt="2023-05-14T20:12:51.081" v="271" actId="1440"/>
          <ac:picMkLst>
            <pc:docMk/>
            <pc:sldMk cId="2421299060" sldId="600"/>
            <ac:picMk id="9" creationId="{121BFD61-C8B7-A358-5664-8A2EB3C43ADB}"/>
          </ac:picMkLst>
        </pc:picChg>
        <pc:picChg chg="add mod">
          <ac:chgData name="Pascal Haab" userId="9fa86d09-8a65-46a6-9835-343004104ddc" providerId="ADAL" clId="{AA92265F-C325-42F6-B378-F4C5DAFE3636}" dt="2023-05-14T20:12:35.296" v="268" actId="14100"/>
          <ac:picMkLst>
            <pc:docMk/>
            <pc:sldMk cId="2421299060" sldId="600"/>
            <ac:picMk id="10" creationId="{550BF0BB-09F4-D439-A1AB-C4B9E056F285}"/>
          </ac:picMkLst>
        </pc:picChg>
        <pc:picChg chg="add mod">
          <ac:chgData name="Pascal Haab" userId="9fa86d09-8a65-46a6-9835-343004104ddc" providerId="ADAL" clId="{AA92265F-C325-42F6-B378-F4C5DAFE3636}" dt="2023-05-14T20:12:43.522" v="270" actId="14100"/>
          <ac:picMkLst>
            <pc:docMk/>
            <pc:sldMk cId="2421299060" sldId="600"/>
            <ac:picMk id="11" creationId="{40ACB3F1-C423-F516-78C8-3ED449BD7F13}"/>
          </ac:picMkLst>
        </pc:picChg>
      </pc:sldChg>
      <pc:sldChg chg="addSp delSp modSp new mod">
        <pc:chgData name="Pascal Haab" userId="9fa86d09-8a65-46a6-9835-343004104ddc" providerId="ADAL" clId="{AA92265F-C325-42F6-B378-F4C5DAFE3636}" dt="2023-05-14T20:14:40.485" v="426" actId="478"/>
        <pc:sldMkLst>
          <pc:docMk/>
          <pc:sldMk cId="1718625128" sldId="601"/>
        </pc:sldMkLst>
        <pc:spChg chg="mod">
          <ac:chgData name="Pascal Haab" userId="9fa86d09-8a65-46a6-9835-343004104ddc" providerId="ADAL" clId="{AA92265F-C325-42F6-B378-F4C5DAFE3636}" dt="2023-05-14T20:14:36.607" v="425" actId="20577"/>
          <ac:spMkLst>
            <pc:docMk/>
            <pc:sldMk cId="1718625128" sldId="601"/>
            <ac:spMk id="2" creationId="{75A5A800-F175-B996-F935-6B0B28DBB818}"/>
          </ac:spMkLst>
        </pc:spChg>
        <pc:spChg chg="del mod">
          <ac:chgData name="Pascal Haab" userId="9fa86d09-8a65-46a6-9835-343004104ddc" providerId="ADAL" clId="{AA92265F-C325-42F6-B378-F4C5DAFE3636}" dt="2023-05-14T20:14:25.835" v="385" actId="478"/>
          <ac:spMkLst>
            <pc:docMk/>
            <pc:sldMk cId="1718625128" sldId="601"/>
            <ac:spMk id="3" creationId="{2763D5CA-5544-678B-034F-AC318B7C5A84}"/>
          </ac:spMkLst>
        </pc:spChg>
        <pc:spChg chg="del">
          <ac:chgData name="Pascal Haab" userId="9fa86d09-8a65-46a6-9835-343004104ddc" providerId="ADAL" clId="{AA92265F-C325-42F6-B378-F4C5DAFE3636}" dt="2023-05-14T20:14:40.485" v="426" actId="478"/>
          <ac:spMkLst>
            <pc:docMk/>
            <pc:sldMk cId="1718625128" sldId="601"/>
            <ac:spMk id="4" creationId="{F841AA44-81F9-E8DE-D6D3-7BBDD1A8A52A}"/>
          </ac:spMkLst>
        </pc:spChg>
        <pc:picChg chg="add mod">
          <ac:chgData name="Pascal Haab" userId="9fa86d09-8a65-46a6-9835-343004104ddc" providerId="ADAL" clId="{AA92265F-C325-42F6-B378-F4C5DAFE3636}" dt="2023-05-14T20:14:26.157" v="386"/>
          <ac:picMkLst>
            <pc:docMk/>
            <pc:sldMk cId="1718625128" sldId="601"/>
            <ac:picMk id="6" creationId="{0A09902A-7413-F1CB-08D1-24958719C924}"/>
          </ac:picMkLst>
        </pc:picChg>
      </pc:sldChg>
      <pc:sldChg chg="addSp delSp modSp new mod">
        <pc:chgData name="Pascal Haab" userId="9fa86d09-8a65-46a6-9835-343004104ddc" providerId="ADAL" clId="{AA92265F-C325-42F6-B378-F4C5DAFE3636}" dt="2023-05-14T20:17:21.802" v="447" actId="14100"/>
        <pc:sldMkLst>
          <pc:docMk/>
          <pc:sldMk cId="3734806240" sldId="602"/>
        </pc:sldMkLst>
        <pc:spChg chg="mod">
          <ac:chgData name="Pascal Haab" userId="9fa86d09-8a65-46a6-9835-343004104ddc" providerId="ADAL" clId="{AA92265F-C325-42F6-B378-F4C5DAFE3636}" dt="2023-05-14T20:14:53.566" v="438" actId="20577"/>
          <ac:spMkLst>
            <pc:docMk/>
            <pc:sldMk cId="3734806240" sldId="602"/>
            <ac:spMk id="2" creationId="{34251FC8-3B5F-5EC6-D32D-E0D2EF728EF5}"/>
          </ac:spMkLst>
        </pc:spChg>
        <pc:spChg chg="del">
          <ac:chgData name="Pascal Haab" userId="9fa86d09-8a65-46a6-9835-343004104ddc" providerId="ADAL" clId="{AA92265F-C325-42F6-B378-F4C5DAFE3636}" dt="2023-05-14T20:16:21.345" v="439" actId="931"/>
          <ac:spMkLst>
            <pc:docMk/>
            <pc:sldMk cId="3734806240" sldId="602"/>
            <ac:spMk id="3" creationId="{23725050-6D73-6A22-B438-5783830C9871}"/>
          </ac:spMkLst>
        </pc:spChg>
        <pc:spChg chg="del">
          <ac:chgData name="Pascal Haab" userId="9fa86d09-8a65-46a6-9835-343004104ddc" providerId="ADAL" clId="{AA92265F-C325-42F6-B378-F4C5DAFE3636}" dt="2023-05-14T20:17:17.829" v="444" actId="931"/>
          <ac:spMkLst>
            <pc:docMk/>
            <pc:sldMk cId="3734806240" sldId="602"/>
            <ac:spMk id="4" creationId="{20E1CBD9-94CE-7580-1BFF-CE99C8F6883C}"/>
          </ac:spMkLst>
        </pc:spChg>
        <pc:picChg chg="add mod">
          <ac:chgData name="Pascal Haab" userId="9fa86d09-8a65-46a6-9835-343004104ddc" providerId="ADAL" clId="{AA92265F-C325-42F6-B378-F4C5DAFE3636}" dt="2023-05-14T20:16:27.531" v="443" actId="1076"/>
          <ac:picMkLst>
            <pc:docMk/>
            <pc:sldMk cId="3734806240" sldId="602"/>
            <ac:picMk id="7" creationId="{27AD2B98-61F0-3512-4DF1-C5C831182E32}"/>
          </ac:picMkLst>
        </pc:picChg>
        <pc:picChg chg="add mod">
          <ac:chgData name="Pascal Haab" userId="9fa86d09-8a65-46a6-9835-343004104ddc" providerId="ADAL" clId="{AA92265F-C325-42F6-B378-F4C5DAFE3636}" dt="2023-05-14T20:17:21.802" v="447" actId="14100"/>
          <ac:picMkLst>
            <pc:docMk/>
            <pc:sldMk cId="3734806240" sldId="602"/>
            <ac:picMk id="9" creationId="{A8BAD125-69D3-054E-6E9C-62F026E37E21}"/>
          </ac:picMkLst>
        </pc:picChg>
      </pc:sldChg>
    </pc:docChg>
  </pc:docChgLst>
  <pc:docChgLst>
    <pc:chgData name="Reto Balmer" userId="b4344c53-3793-4bd1-9934-45b12c17de9c" providerId="ADAL" clId="{8541A4B2-7E83-40C4-8675-7B95A1E34932}"/>
    <pc:docChg chg="undo custSel modSld">
      <pc:chgData name="Reto Balmer" userId="b4344c53-3793-4bd1-9934-45b12c17de9c" providerId="ADAL" clId="{8541A4B2-7E83-40C4-8675-7B95A1E34932}" dt="2023-05-02T06:24:44.190" v="280" actId="20577"/>
      <pc:docMkLst>
        <pc:docMk/>
      </pc:docMkLst>
      <pc:sldChg chg="addSp delSp modSp mod">
        <pc:chgData name="Reto Balmer" userId="b4344c53-3793-4bd1-9934-45b12c17de9c" providerId="ADAL" clId="{8541A4B2-7E83-40C4-8675-7B95A1E34932}" dt="2023-05-02T06:19:09.001" v="11" actId="20577"/>
        <pc:sldMkLst>
          <pc:docMk/>
          <pc:sldMk cId="1889843416" sldId="267"/>
        </pc:sldMkLst>
        <pc:spChg chg="mod">
          <ac:chgData name="Reto Balmer" userId="b4344c53-3793-4bd1-9934-45b12c17de9c" providerId="ADAL" clId="{8541A4B2-7E83-40C4-8675-7B95A1E34932}" dt="2023-05-02T06:19:09.001" v="11" actId="20577"/>
          <ac:spMkLst>
            <pc:docMk/>
            <pc:sldMk cId="1889843416" sldId="267"/>
            <ac:spMk id="2" creationId="{AE6B22DE-2C98-47A6-B49A-ABA5188866E5}"/>
          </ac:spMkLst>
        </pc:spChg>
        <pc:picChg chg="add mod ord">
          <ac:chgData name="Reto Balmer" userId="b4344c53-3793-4bd1-9934-45b12c17de9c" providerId="ADAL" clId="{8541A4B2-7E83-40C4-8675-7B95A1E34932}" dt="2023-05-02T06:18:45.923" v="8" actId="1076"/>
          <ac:picMkLst>
            <pc:docMk/>
            <pc:sldMk cId="1889843416" sldId="267"/>
            <ac:picMk id="3" creationId="{504E44F2-1754-13F2-19F1-0AF984F79122}"/>
          </ac:picMkLst>
        </pc:picChg>
        <pc:picChg chg="del">
          <ac:chgData name="Reto Balmer" userId="b4344c53-3793-4bd1-9934-45b12c17de9c" providerId="ADAL" clId="{8541A4B2-7E83-40C4-8675-7B95A1E34932}" dt="2023-05-02T06:18:05.295" v="0" actId="478"/>
          <ac:picMkLst>
            <pc:docMk/>
            <pc:sldMk cId="1889843416" sldId="267"/>
            <ac:picMk id="7" creationId="{56F93D48-A863-48F2-9EA1-E4F4D246807D}"/>
          </ac:picMkLst>
        </pc:picChg>
      </pc:sldChg>
      <pc:sldChg chg="modSp mod">
        <pc:chgData name="Reto Balmer" userId="b4344c53-3793-4bd1-9934-45b12c17de9c" providerId="ADAL" clId="{8541A4B2-7E83-40C4-8675-7B95A1E34932}" dt="2023-05-02T06:24:44.190" v="280" actId="20577"/>
        <pc:sldMkLst>
          <pc:docMk/>
          <pc:sldMk cId="317605656" sldId="363"/>
        </pc:sldMkLst>
        <pc:graphicFrameChg chg="mod modGraphic">
          <ac:chgData name="Reto Balmer" userId="b4344c53-3793-4bd1-9934-45b12c17de9c" providerId="ADAL" clId="{8541A4B2-7E83-40C4-8675-7B95A1E34932}" dt="2023-05-02T06:24:44.190" v="280" actId="20577"/>
          <ac:graphicFrameMkLst>
            <pc:docMk/>
            <pc:sldMk cId="317605656" sldId="363"/>
            <ac:graphicFrameMk id="3" creationId="{9B1C09C2-DABE-7E2B-0834-C2C1C0E23A3D}"/>
          </ac:graphicFrameMkLst>
        </pc:graphicFrameChg>
      </pc:sldChg>
    </pc:docChg>
  </pc:docChgLst>
  <pc:docChgLst>
    <pc:chgData name="Matthias Hofbauer" userId="S::matthias.hofbauer@swissunihockey.ch::d87d7552-1b7f-4552-b6c9-59a7e18fe45f" providerId="AD" clId="Web-{41C5D3B7-36DD-F881-AB92-DAE32F0507A1}"/>
    <pc:docChg chg="addSld modSld sldOrd">
      <pc:chgData name="Matthias Hofbauer" userId="S::matthias.hofbauer@swissunihockey.ch::d87d7552-1b7f-4552-b6c9-59a7e18fe45f" providerId="AD" clId="Web-{41C5D3B7-36DD-F881-AB92-DAE32F0507A1}" dt="2022-06-16T07:41:51.476" v="459" actId="20577"/>
      <pc:docMkLst>
        <pc:docMk/>
      </pc:docMkLst>
      <pc:sldChg chg="addSp modSp">
        <pc:chgData name="Matthias Hofbauer" userId="S::matthias.hofbauer@swissunihockey.ch::d87d7552-1b7f-4552-b6c9-59a7e18fe45f" providerId="AD" clId="Web-{41C5D3B7-36DD-F881-AB92-DAE32F0507A1}" dt="2022-06-16T07:00:19.881" v="1" actId="1076"/>
        <pc:sldMkLst>
          <pc:docMk/>
          <pc:sldMk cId="3357047320" sldId="274"/>
        </pc:sldMkLst>
        <pc:picChg chg="add mod">
          <ac:chgData name="Matthias Hofbauer" userId="S::matthias.hofbauer@swissunihockey.ch::d87d7552-1b7f-4552-b6c9-59a7e18fe45f" providerId="AD" clId="Web-{41C5D3B7-36DD-F881-AB92-DAE32F0507A1}" dt="2022-06-16T07:00:19.881" v="1" actId="1076"/>
          <ac:picMkLst>
            <pc:docMk/>
            <pc:sldMk cId="3357047320" sldId="274"/>
            <ac:picMk id="2" creationId="{6AAF8183-6ECA-DB4C-7F49-E66ADEE47CD9}"/>
          </ac:picMkLst>
        </pc:picChg>
      </pc:sldChg>
      <pc:sldChg chg="addSp delSp modSp mod modClrScheme chgLayout">
        <pc:chgData name="Matthias Hofbauer" userId="S::matthias.hofbauer@swissunihockey.ch::d87d7552-1b7f-4552-b6c9-59a7e18fe45f" providerId="AD" clId="Web-{41C5D3B7-36DD-F881-AB92-DAE32F0507A1}" dt="2022-06-16T07:26:53.793" v="232" actId="20577"/>
        <pc:sldMkLst>
          <pc:docMk/>
          <pc:sldMk cId="841761404" sldId="365"/>
        </pc:sldMkLst>
        <pc:spChg chg="mod">
          <ac:chgData name="Matthias Hofbauer" userId="S::matthias.hofbauer@swissunihockey.ch::d87d7552-1b7f-4552-b6c9-59a7e18fe45f" providerId="AD" clId="Web-{41C5D3B7-36DD-F881-AB92-DAE32F0507A1}" dt="2022-06-16T07:24:30.181" v="176"/>
          <ac:spMkLst>
            <pc:docMk/>
            <pc:sldMk cId="841761404" sldId="365"/>
            <ac:spMk id="2" creationId="{0E9B0E89-EAB0-D1F4-BC84-74FB2878EAF8}"/>
          </ac:spMkLst>
        </pc:spChg>
        <pc:spChg chg="mod">
          <ac:chgData name="Matthias Hofbauer" userId="S::matthias.hofbauer@swissunihockey.ch::d87d7552-1b7f-4552-b6c9-59a7e18fe45f" providerId="AD" clId="Web-{41C5D3B7-36DD-F881-AB92-DAE32F0507A1}" dt="2022-06-16T07:24:30.181" v="176"/>
          <ac:spMkLst>
            <pc:docMk/>
            <pc:sldMk cId="841761404" sldId="365"/>
            <ac:spMk id="4" creationId="{C831F9A2-5FF4-406C-419A-040AE24C0363}"/>
          </ac:spMkLst>
        </pc:spChg>
        <pc:spChg chg="add del mod">
          <ac:chgData name="Matthias Hofbauer" userId="S::matthias.hofbauer@swissunihockey.ch::d87d7552-1b7f-4552-b6c9-59a7e18fe45f" providerId="AD" clId="Web-{41C5D3B7-36DD-F881-AB92-DAE32F0507A1}" dt="2022-06-16T07:24:14.150" v="173"/>
          <ac:spMkLst>
            <pc:docMk/>
            <pc:sldMk cId="841761404" sldId="365"/>
            <ac:spMk id="5" creationId="{E4E40E00-F0CF-3766-7566-224C8B1781ED}"/>
          </ac:spMkLst>
        </pc:spChg>
        <pc:spChg chg="del mod">
          <ac:chgData name="Matthias Hofbauer" userId="S::matthias.hofbauer@swissunihockey.ch::d87d7552-1b7f-4552-b6c9-59a7e18fe45f" providerId="AD" clId="Web-{41C5D3B7-36DD-F881-AB92-DAE32F0507A1}" dt="2022-06-16T07:26:29.120" v="195"/>
          <ac:spMkLst>
            <pc:docMk/>
            <pc:sldMk cId="841761404" sldId="365"/>
            <ac:spMk id="6" creationId="{E899F200-7C3F-A71F-A92A-76AE07EC34E1}"/>
          </ac:spMkLst>
        </pc:spChg>
        <pc:spChg chg="add mod">
          <ac:chgData name="Matthias Hofbauer" userId="S::matthias.hofbauer@swissunihockey.ch::d87d7552-1b7f-4552-b6c9-59a7e18fe45f" providerId="AD" clId="Web-{41C5D3B7-36DD-F881-AB92-DAE32F0507A1}" dt="2022-06-16T07:26:53.793" v="232" actId="20577"/>
          <ac:spMkLst>
            <pc:docMk/>
            <pc:sldMk cId="841761404" sldId="365"/>
            <ac:spMk id="11" creationId="{9B56C830-F9CB-A34B-57D9-230067EB8299}"/>
          </ac:spMkLst>
        </pc:spChg>
        <pc:spChg chg="add del mod">
          <ac:chgData name="Matthias Hofbauer" userId="S::matthias.hofbauer@swissunihockey.ch::d87d7552-1b7f-4552-b6c9-59a7e18fe45f" providerId="AD" clId="Web-{41C5D3B7-36DD-F881-AB92-DAE32F0507A1}" dt="2022-06-16T07:26:38.511" v="196"/>
          <ac:spMkLst>
            <pc:docMk/>
            <pc:sldMk cId="841761404" sldId="365"/>
            <ac:spMk id="13" creationId="{70F4F12E-F3D0-19EE-A093-8D9EDF15EA2F}"/>
          </ac:spMkLst>
        </pc:spChg>
        <pc:picChg chg="add mod ord">
          <ac:chgData name="Matthias Hofbauer" userId="S::matthias.hofbauer@swissunihockey.ch::d87d7552-1b7f-4552-b6c9-59a7e18fe45f" providerId="AD" clId="Web-{41C5D3B7-36DD-F881-AB92-DAE32F0507A1}" dt="2022-06-16T07:25:06.229" v="183" actId="1076"/>
          <ac:picMkLst>
            <pc:docMk/>
            <pc:sldMk cId="841761404" sldId="365"/>
            <ac:picMk id="7" creationId="{E6E576C1-E592-3DF9-4BF6-45A5E8CF54A0}"/>
          </ac:picMkLst>
        </pc:picChg>
        <pc:picChg chg="add mod ord">
          <ac:chgData name="Matthias Hofbauer" userId="S::matthias.hofbauer@swissunihockey.ch::d87d7552-1b7f-4552-b6c9-59a7e18fe45f" providerId="AD" clId="Web-{41C5D3B7-36DD-F881-AB92-DAE32F0507A1}" dt="2022-06-16T07:25:11.994" v="184" actId="1076"/>
          <ac:picMkLst>
            <pc:docMk/>
            <pc:sldMk cId="841761404" sldId="365"/>
            <ac:picMk id="8" creationId="{C155982E-6E32-2117-E672-7DE6F409385F}"/>
          </ac:picMkLst>
        </pc:picChg>
        <pc:picChg chg="del">
          <ac:chgData name="Matthias Hofbauer" userId="S::matthias.hofbauer@swissunihockey.ch::d87d7552-1b7f-4552-b6c9-59a7e18fe45f" providerId="AD" clId="Web-{41C5D3B7-36DD-F881-AB92-DAE32F0507A1}" dt="2022-06-16T07:24:05.931" v="172"/>
          <ac:picMkLst>
            <pc:docMk/>
            <pc:sldMk cId="841761404" sldId="365"/>
            <ac:picMk id="10" creationId="{892683D0-03D1-F380-4CEA-3C9B77F4FC8F}"/>
          </ac:picMkLst>
        </pc:picChg>
      </pc:sldChg>
      <pc:sldChg chg="addSp delSp modSp mod modClrScheme chgLayout">
        <pc:chgData name="Matthias Hofbauer" userId="S::matthias.hofbauer@swissunihockey.ch::d87d7552-1b7f-4552-b6c9-59a7e18fe45f" providerId="AD" clId="Web-{41C5D3B7-36DD-F881-AB92-DAE32F0507A1}" dt="2022-06-16T07:41:51.476" v="459" actId="20577"/>
        <pc:sldMkLst>
          <pc:docMk/>
          <pc:sldMk cId="1665781800" sldId="388"/>
        </pc:sldMkLst>
        <pc:spChg chg="mod ord">
          <ac:chgData name="Matthias Hofbauer" userId="S::matthias.hofbauer@swissunihockey.ch::d87d7552-1b7f-4552-b6c9-59a7e18fe45f" providerId="AD" clId="Web-{41C5D3B7-36DD-F881-AB92-DAE32F0507A1}" dt="2022-06-16T07:41:51.476" v="459" actId="20577"/>
          <ac:spMkLst>
            <pc:docMk/>
            <pc:sldMk cId="1665781800" sldId="388"/>
            <ac:spMk id="2" creationId="{3C7FA907-3229-F940-364D-758EA4DAB0E7}"/>
          </ac:spMkLst>
        </pc:spChg>
        <pc:spChg chg="del mod ord">
          <ac:chgData name="Matthias Hofbauer" userId="S::matthias.hofbauer@swissunihockey.ch::d87d7552-1b7f-4552-b6c9-59a7e18fe45f" providerId="AD" clId="Web-{41C5D3B7-36DD-F881-AB92-DAE32F0507A1}" dt="2022-06-16T07:01:27.163" v="6"/>
          <ac:spMkLst>
            <pc:docMk/>
            <pc:sldMk cId="1665781800" sldId="388"/>
            <ac:spMk id="3" creationId="{83A4F7B2-A500-76FB-81E8-50FD451C84BF}"/>
          </ac:spMkLst>
        </pc:spChg>
        <pc:spChg chg="del">
          <ac:chgData name="Matthias Hofbauer" userId="S::matthias.hofbauer@swissunihockey.ch::d87d7552-1b7f-4552-b6c9-59a7e18fe45f" providerId="AD" clId="Web-{41C5D3B7-36DD-F881-AB92-DAE32F0507A1}" dt="2022-06-16T07:00:52.960" v="2"/>
          <ac:spMkLst>
            <pc:docMk/>
            <pc:sldMk cId="1665781800" sldId="388"/>
            <ac:spMk id="4" creationId="{31EB1B3C-EED9-E0E5-AF43-D5597DA89369}"/>
          </ac:spMkLst>
        </pc:spChg>
        <pc:spChg chg="mod ord">
          <ac:chgData name="Matthias Hofbauer" userId="S::matthias.hofbauer@swissunihockey.ch::d87d7552-1b7f-4552-b6c9-59a7e18fe45f" providerId="AD" clId="Web-{41C5D3B7-36DD-F881-AB92-DAE32F0507A1}" dt="2022-06-16T07:01:27.163" v="6"/>
          <ac:spMkLst>
            <pc:docMk/>
            <pc:sldMk cId="1665781800" sldId="388"/>
            <ac:spMk id="5" creationId="{B4FE42C6-B21F-1A10-9BC2-FB8723ABFC37}"/>
          </ac:spMkLst>
        </pc:spChg>
        <pc:picChg chg="add mod">
          <ac:chgData name="Matthias Hofbauer" userId="S::matthias.hofbauer@swissunihockey.ch::d87d7552-1b7f-4552-b6c9-59a7e18fe45f" providerId="AD" clId="Web-{41C5D3B7-36DD-F881-AB92-DAE32F0507A1}" dt="2022-06-16T07:01:27.163" v="6"/>
          <ac:picMkLst>
            <pc:docMk/>
            <pc:sldMk cId="1665781800" sldId="388"/>
            <ac:picMk id="6" creationId="{7C38FB7D-BC8D-8F72-46F3-541EA8F69F85}"/>
          </ac:picMkLst>
        </pc:picChg>
      </pc:sldChg>
      <pc:sldChg chg="addSp delSp modSp new mod modClrScheme chgLayout">
        <pc:chgData name="Matthias Hofbauer" userId="S::matthias.hofbauer@swissunihockey.ch::d87d7552-1b7f-4552-b6c9-59a7e18fe45f" providerId="AD" clId="Web-{41C5D3B7-36DD-F881-AB92-DAE32F0507A1}" dt="2022-06-16T07:08:06.043" v="67"/>
        <pc:sldMkLst>
          <pc:docMk/>
          <pc:sldMk cId="454614386" sldId="543"/>
        </pc:sldMkLst>
        <pc:spChg chg="add del">
          <ac:chgData name="Matthias Hofbauer" userId="S::matthias.hofbauer@swissunihockey.ch::d87d7552-1b7f-4552-b6c9-59a7e18fe45f" providerId="AD" clId="Web-{41C5D3B7-36DD-F881-AB92-DAE32F0507A1}" dt="2022-06-16T07:03:10.836" v="11"/>
          <ac:spMkLst>
            <pc:docMk/>
            <pc:sldMk cId="454614386" sldId="543"/>
            <ac:spMk id="2" creationId="{06F7AA1C-99E0-21B7-D638-400753FF4981}"/>
          </ac:spMkLst>
        </pc:spChg>
        <pc:spChg chg="del">
          <ac:chgData name="Matthias Hofbauer" userId="S::matthias.hofbauer@swissunihockey.ch::d87d7552-1b7f-4552-b6c9-59a7e18fe45f" providerId="AD" clId="Web-{41C5D3B7-36DD-F881-AB92-DAE32F0507A1}" dt="2022-06-16T07:02:51.727" v="8"/>
          <ac:spMkLst>
            <pc:docMk/>
            <pc:sldMk cId="454614386" sldId="543"/>
            <ac:spMk id="3" creationId="{FB073969-9EB2-95D9-AB48-4071D7E9E17E}"/>
          </ac:spMkLst>
        </pc:spChg>
        <pc:spChg chg="mod ord modVis">
          <ac:chgData name="Matthias Hofbauer" userId="S::matthias.hofbauer@swissunihockey.ch::d87d7552-1b7f-4552-b6c9-59a7e18fe45f" providerId="AD" clId="Web-{41C5D3B7-36DD-F881-AB92-DAE32F0507A1}" dt="2022-06-16T07:03:44.009" v="23"/>
          <ac:spMkLst>
            <pc:docMk/>
            <pc:sldMk cId="454614386" sldId="543"/>
            <ac:spMk id="4" creationId="{F1AB1A6B-9849-CEC1-B66F-9168A262FBEB}"/>
          </ac:spMkLst>
        </pc:spChg>
        <pc:spChg chg="add mod ord">
          <ac:chgData name="Matthias Hofbauer" userId="S::matthias.hofbauer@swissunihockey.ch::d87d7552-1b7f-4552-b6c9-59a7e18fe45f" providerId="AD" clId="Web-{41C5D3B7-36DD-F881-AB92-DAE32F0507A1}" dt="2022-06-16T07:03:44.009" v="23"/>
          <ac:spMkLst>
            <pc:docMk/>
            <pc:sldMk cId="454614386" sldId="543"/>
            <ac:spMk id="11" creationId="{BBF65910-0FA8-D6C9-89BD-E5DA34F1668C}"/>
          </ac:spMkLst>
        </pc:spChg>
        <pc:spChg chg="add del mod">
          <ac:chgData name="Matthias Hofbauer" userId="S::matthias.hofbauer@swissunihockey.ch::d87d7552-1b7f-4552-b6c9-59a7e18fe45f" providerId="AD" clId="Web-{41C5D3B7-36DD-F881-AB92-DAE32F0507A1}" dt="2022-06-16T07:03:35.759" v="22"/>
          <ac:spMkLst>
            <pc:docMk/>
            <pc:sldMk cId="454614386" sldId="543"/>
            <ac:spMk id="13" creationId="{2FBA34DB-767F-3A9A-23F3-A663DB7D9820}"/>
          </ac:spMkLst>
        </pc:spChg>
        <pc:spChg chg="add del mod ord">
          <ac:chgData name="Matthias Hofbauer" userId="S::matthias.hofbauer@swissunihockey.ch::d87d7552-1b7f-4552-b6c9-59a7e18fe45f" providerId="AD" clId="Web-{41C5D3B7-36DD-F881-AB92-DAE32F0507A1}" dt="2022-06-16T07:03:44.009" v="23"/>
          <ac:spMkLst>
            <pc:docMk/>
            <pc:sldMk cId="454614386" sldId="543"/>
            <ac:spMk id="15" creationId="{565D430B-B8A3-1E06-000F-4E26B34F97AB}"/>
          </ac:spMkLst>
        </pc:spChg>
        <pc:spChg chg="add del mod">
          <ac:chgData name="Matthias Hofbauer" userId="S::matthias.hofbauer@swissunihockey.ch::d87d7552-1b7f-4552-b6c9-59a7e18fe45f" providerId="AD" clId="Web-{41C5D3B7-36DD-F881-AB92-DAE32F0507A1}" dt="2022-06-16T07:03:35.759" v="22"/>
          <ac:spMkLst>
            <pc:docMk/>
            <pc:sldMk cId="454614386" sldId="543"/>
            <ac:spMk id="17" creationId="{A4B84F0B-E188-9F42-07FE-FCEF17EABE44}"/>
          </ac:spMkLst>
        </pc:spChg>
        <pc:graphicFrameChg chg="add mod ord modGraphic">
          <ac:chgData name="Matthias Hofbauer" userId="S::matthias.hofbauer@swissunihockey.ch::d87d7552-1b7f-4552-b6c9-59a7e18fe45f" providerId="AD" clId="Web-{41C5D3B7-36DD-F881-AB92-DAE32F0507A1}" dt="2022-06-16T07:08:06.043" v="67"/>
          <ac:graphicFrameMkLst>
            <pc:docMk/>
            <pc:sldMk cId="454614386" sldId="543"/>
            <ac:graphicFrameMk id="6" creationId="{217FFF6A-6291-1780-D00A-544643F791AC}"/>
          </ac:graphicFrameMkLst>
        </pc:graphicFrameChg>
      </pc:sldChg>
      <pc:sldChg chg="addSp delSp modSp new mod modClrScheme chgLayout">
        <pc:chgData name="Matthias Hofbauer" userId="S::matthias.hofbauer@swissunihockey.ch::d87d7552-1b7f-4552-b6c9-59a7e18fe45f" providerId="AD" clId="Web-{41C5D3B7-36DD-F881-AB92-DAE32F0507A1}" dt="2022-06-16T07:12:28.891" v="101" actId="20577"/>
        <pc:sldMkLst>
          <pc:docMk/>
          <pc:sldMk cId="1724005539" sldId="544"/>
        </pc:sldMkLst>
        <pc:spChg chg="mod ord">
          <ac:chgData name="Matthias Hofbauer" userId="S::matthias.hofbauer@swissunihockey.ch::d87d7552-1b7f-4552-b6c9-59a7e18fe45f" providerId="AD" clId="Web-{41C5D3B7-36DD-F881-AB92-DAE32F0507A1}" dt="2022-06-16T07:12:28.891" v="101" actId="20577"/>
          <ac:spMkLst>
            <pc:docMk/>
            <pc:sldMk cId="1724005539" sldId="544"/>
            <ac:spMk id="2" creationId="{4D2D5EEE-CAA4-09F9-3585-9D6183D20734}"/>
          </ac:spMkLst>
        </pc:spChg>
        <pc:spChg chg="del mod ord">
          <ac:chgData name="Matthias Hofbauer" userId="S::matthias.hofbauer@swissunihockey.ch::d87d7552-1b7f-4552-b6c9-59a7e18fe45f" providerId="AD" clId="Web-{41C5D3B7-36DD-F881-AB92-DAE32F0507A1}" dt="2022-06-16T07:10:20.327" v="70"/>
          <ac:spMkLst>
            <pc:docMk/>
            <pc:sldMk cId="1724005539" sldId="544"/>
            <ac:spMk id="3" creationId="{4299562E-394A-5FC0-AB43-495B86099512}"/>
          </ac:spMkLst>
        </pc:spChg>
        <pc:spChg chg="mod ord">
          <ac:chgData name="Matthias Hofbauer" userId="S::matthias.hofbauer@swissunihockey.ch::d87d7552-1b7f-4552-b6c9-59a7e18fe45f" providerId="AD" clId="Web-{41C5D3B7-36DD-F881-AB92-DAE32F0507A1}" dt="2022-06-16T07:10:07.139" v="69"/>
          <ac:spMkLst>
            <pc:docMk/>
            <pc:sldMk cId="1724005539" sldId="544"/>
            <ac:spMk id="4" creationId="{EC24287B-2ECF-E1D7-97C6-9020D6AEBF6D}"/>
          </ac:spMkLst>
        </pc:spChg>
        <pc:spChg chg="add mod ord">
          <ac:chgData name="Matthias Hofbauer" userId="S::matthias.hofbauer@swissunihockey.ch::d87d7552-1b7f-4552-b6c9-59a7e18fe45f" providerId="AD" clId="Web-{41C5D3B7-36DD-F881-AB92-DAE32F0507A1}" dt="2022-06-16T07:12:15.047" v="85" actId="14100"/>
          <ac:spMkLst>
            <pc:docMk/>
            <pc:sldMk cId="1724005539" sldId="544"/>
            <ac:spMk id="5" creationId="{10E0402F-1A86-CE7E-0DF6-C3B4D900400F}"/>
          </ac:spMkLst>
        </pc:spChg>
        <pc:spChg chg="add del mod ord">
          <ac:chgData name="Matthias Hofbauer" userId="S::matthias.hofbauer@swissunihockey.ch::d87d7552-1b7f-4552-b6c9-59a7e18fe45f" providerId="AD" clId="Web-{41C5D3B7-36DD-F881-AB92-DAE32F0507A1}" dt="2022-06-16T07:10:51.077" v="75"/>
          <ac:spMkLst>
            <pc:docMk/>
            <pc:sldMk cId="1724005539" sldId="544"/>
            <ac:spMk id="6" creationId="{130A0DB6-4214-E7E0-59DF-0E4E7A8FBE70}"/>
          </ac:spMkLst>
        </pc:spChg>
        <pc:spChg chg="add del mod ord">
          <ac:chgData name="Matthias Hofbauer" userId="S::matthias.hofbauer@swissunihockey.ch::d87d7552-1b7f-4552-b6c9-59a7e18fe45f" providerId="AD" clId="Web-{41C5D3B7-36DD-F881-AB92-DAE32F0507A1}" dt="2022-06-16T07:10:31.217" v="71"/>
          <ac:spMkLst>
            <pc:docMk/>
            <pc:sldMk cId="1724005539" sldId="544"/>
            <ac:spMk id="7" creationId="{FE4D310D-927B-9F87-5321-227A05204FA0}"/>
          </ac:spMkLst>
        </pc:spChg>
        <pc:picChg chg="add mod ord">
          <ac:chgData name="Matthias Hofbauer" userId="S::matthias.hofbauer@swissunihockey.ch::d87d7552-1b7f-4552-b6c9-59a7e18fe45f" providerId="AD" clId="Web-{41C5D3B7-36DD-F881-AB92-DAE32F0507A1}" dt="2022-06-16T07:10:20.327" v="70"/>
          <ac:picMkLst>
            <pc:docMk/>
            <pc:sldMk cId="1724005539" sldId="544"/>
            <ac:picMk id="8" creationId="{E23D75AF-FB98-FA14-9077-2EEE2E328176}"/>
          </ac:picMkLst>
        </pc:picChg>
        <pc:picChg chg="add mod ord">
          <ac:chgData name="Matthias Hofbauer" userId="S::matthias.hofbauer@swissunihockey.ch::d87d7552-1b7f-4552-b6c9-59a7e18fe45f" providerId="AD" clId="Web-{41C5D3B7-36DD-F881-AB92-DAE32F0507A1}" dt="2022-06-16T07:10:31.217" v="71"/>
          <ac:picMkLst>
            <pc:docMk/>
            <pc:sldMk cId="1724005539" sldId="544"/>
            <ac:picMk id="9" creationId="{9D7155AB-B0CF-F357-0528-8A7F40E5AD67}"/>
          </ac:picMkLst>
        </pc:picChg>
      </pc:sldChg>
      <pc:sldChg chg="addSp delSp modSp new mod modClrScheme chgLayout">
        <pc:chgData name="Matthias Hofbauer" userId="S::matthias.hofbauer@swissunihockey.ch::d87d7552-1b7f-4552-b6c9-59a7e18fe45f" providerId="AD" clId="Web-{41C5D3B7-36DD-F881-AB92-DAE32F0507A1}" dt="2022-06-16T07:40:40.319" v="440"/>
        <pc:sldMkLst>
          <pc:docMk/>
          <pc:sldMk cId="1654044046" sldId="545"/>
        </pc:sldMkLst>
        <pc:spChg chg="mod ord">
          <ac:chgData name="Matthias Hofbauer" userId="S::matthias.hofbauer@swissunihockey.ch::d87d7552-1b7f-4552-b6c9-59a7e18fe45f" providerId="AD" clId="Web-{41C5D3B7-36DD-F881-AB92-DAE32F0507A1}" dt="2022-06-16T07:18:54.286" v="148" actId="20577"/>
          <ac:spMkLst>
            <pc:docMk/>
            <pc:sldMk cId="1654044046" sldId="545"/>
            <ac:spMk id="2" creationId="{AD894AFB-9DF0-A382-4FF8-C03A3ED925F5}"/>
          </ac:spMkLst>
        </pc:spChg>
        <pc:spChg chg="del">
          <ac:chgData name="Matthias Hofbauer" userId="S::matthias.hofbauer@swissunihockey.ch::d87d7552-1b7f-4552-b6c9-59a7e18fe45f" providerId="AD" clId="Web-{41C5D3B7-36DD-F881-AB92-DAE32F0507A1}" dt="2022-06-16T07:13:21.641" v="103"/>
          <ac:spMkLst>
            <pc:docMk/>
            <pc:sldMk cId="1654044046" sldId="545"/>
            <ac:spMk id="3" creationId="{8D93B313-6124-5336-B473-406C379125CE}"/>
          </ac:spMkLst>
        </pc:spChg>
        <pc:spChg chg="del mod ord">
          <ac:chgData name="Matthias Hofbauer" userId="S::matthias.hofbauer@swissunihockey.ch::d87d7552-1b7f-4552-b6c9-59a7e18fe45f" providerId="AD" clId="Web-{41C5D3B7-36DD-F881-AB92-DAE32F0507A1}" dt="2022-06-16T07:13:24.313" v="104"/>
          <ac:spMkLst>
            <pc:docMk/>
            <pc:sldMk cId="1654044046" sldId="545"/>
            <ac:spMk id="4" creationId="{297313EF-B8B3-9E7F-5366-5D647BAD6226}"/>
          </ac:spMkLst>
        </pc:spChg>
        <pc:spChg chg="del">
          <ac:chgData name="Matthias Hofbauer" userId="S::matthias.hofbauer@swissunihockey.ch::d87d7552-1b7f-4552-b6c9-59a7e18fe45f" providerId="AD" clId="Web-{41C5D3B7-36DD-F881-AB92-DAE32F0507A1}" dt="2022-06-16T07:13:21.641" v="103"/>
          <ac:spMkLst>
            <pc:docMk/>
            <pc:sldMk cId="1654044046" sldId="545"/>
            <ac:spMk id="5" creationId="{A0617C89-BAB6-77B6-713E-2CEB0BCAED88}"/>
          </ac:spMkLst>
        </pc:spChg>
        <pc:spChg chg="del">
          <ac:chgData name="Matthias Hofbauer" userId="S::matthias.hofbauer@swissunihockey.ch::d87d7552-1b7f-4552-b6c9-59a7e18fe45f" providerId="AD" clId="Web-{41C5D3B7-36DD-F881-AB92-DAE32F0507A1}" dt="2022-06-16T07:13:21.641" v="103"/>
          <ac:spMkLst>
            <pc:docMk/>
            <pc:sldMk cId="1654044046" sldId="545"/>
            <ac:spMk id="6" creationId="{48399F8E-7336-B9AA-9078-3643927E3C75}"/>
          </ac:spMkLst>
        </pc:spChg>
        <pc:spChg chg="mod ord">
          <ac:chgData name="Matthias Hofbauer" userId="S::matthias.hofbauer@swissunihockey.ch::d87d7552-1b7f-4552-b6c9-59a7e18fe45f" providerId="AD" clId="Web-{41C5D3B7-36DD-F881-AB92-DAE32F0507A1}" dt="2022-06-16T07:13:21.641" v="103"/>
          <ac:spMkLst>
            <pc:docMk/>
            <pc:sldMk cId="1654044046" sldId="545"/>
            <ac:spMk id="7" creationId="{CBD5A53E-9E45-2F97-3B33-AB04806C2AFA}"/>
          </ac:spMkLst>
        </pc:spChg>
        <pc:graphicFrameChg chg="add mod ord modGraphic">
          <ac:chgData name="Matthias Hofbauer" userId="S::matthias.hofbauer@swissunihockey.ch::d87d7552-1b7f-4552-b6c9-59a7e18fe45f" providerId="AD" clId="Web-{41C5D3B7-36DD-F881-AB92-DAE32F0507A1}" dt="2022-06-16T07:40:40.319" v="440"/>
          <ac:graphicFrameMkLst>
            <pc:docMk/>
            <pc:sldMk cId="1654044046" sldId="545"/>
            <ac:graphicFrameMk id="9" creationId="{496997C6-B350-23B3-2298-F3A5A1EDA2C0}"/>
          </ac:graphicFrameMkLst>
        </pc:graphicFrameChg>
      </pc:sldChg>
      <pc:sldChg chg="addSp delSp modSp add mod replId modClrScheme chgLayout">
        <pc:chgData name="Matthias Hofbauer" userId="S::matthias.hofbauer@swissunihockey.ch::d87d7552-1b7f-4552-b6c9-59a7e18fe45f" providerId="AD" clId="Web-{41C5D3B7-36DD-F881-AB92-DAE32F0507A1}" dt="2022-06-16T07:33:24.845" v="289" actId="20577"/>
        <pc:sldMkLst>
          <pc:docMk/>
          <pc:sldMk cId="1928320761" sldId="546"/>
        </pc:sldMkLst>
        <pc:spChg chg="mod ord">
          <ac:chgData name="Matthias Hofbauer" userId="S::matthias.hofbauer@swissunihockey.ch::d87d7552-1b7f-4552-b6c9-59a7e18fe45f" providerId="AD" clId="Web-{41C5D3B7-36DD-F881-AB92-DAE32F0507A1}" dt="2022-06-16T07:33:24.845" v="289" actId="20577"/>
          <ac:spMkLst>
            <pc:docMk/>
            <pc:sldMk cId="1928320761" sldId="546"/>
            <ac:spMk id="2" creationId="{AD894AFB-9DF0-A382-4FF8-C03A3ED925F5}"/>
          </ac:spMkLst>
        </pc:spChg>
        <pc:spChg chg="add del mod ord">
          <ac:chgData name="Matthias Hofbauer" userId="S::matthias.hofbauer@swissunihockey.ch::d87d7552-1b7f-4552-b6c9-59a7e18fe45f" providerId="AD" clId="Web-{41C5D3B7-36DD-F881-AB92-DAE32F0507A1}" dt="2022-06-16T07:32:19.313" v="269"/>
          <ac:spMkLst>
            <pc:docMk/>
            <pc:sldMk cId="1928320761" sldId="546"/>
            <ac:spMk id="4" creationId="{EFE6535B-CE47-24B3-6AA5-A1AC57F5438F}"/>
          </ac:spMkLst>
        </pc:spChg>
        <pc:spChg chg="add mod ord">
          <ac:chgData name="Matthias Hofbauer" userId="S::matthias.hofbauer@swissunihockey.ch::d87d7552-1b7f-4552-b6c9-59a7e18fe45f" providerId="AD" clId="Web-{41C5D3B7-36DD-F881-AB92-DAE32F0507A1}" dt="2022-06-16T07:32:52.360" v="279" actId="20577"/>
          <ac:spMkLst>
            <pc:docMk/>
            <pc:sldMk cId="1928320761" sldId="546"/>
            <ac:spMk id="5" creationId="{0BCD6B0C-44FB-9797-79A6-1B0A57176C70}"/>
          </ac:spMkLst>
        </pc:spChg>
        <pc:spChg chg="add mod ord">
          <ac:chgData name="Matthias Hofbauer" userId="S::matthias.hofbauer@swissunihockey.ch::d87d7552-1b7f-4552-b6c9-59a7e18fe45f" providerId="AD" clId="Web-{41C5D3B7-36DD-F881-AB92-DAE32F0507A1}" dt="2022-06-16T07:32:44.860" v="278" actId="20577"/>
          <ac:spMkLst>
            <pc:docMk/>
            <pc:sldMk cId="1928320761" sldId="546"/>
            <ac:spMk id="6" creationId="{4267F44E-DA31-20FF-B072-9979A15AB11A}"/>
          </ac:spMkLst>
        </pc:spChg>
        <pc:spChg chg="mod ord">
          <ac:chgData name="Matthias Hofbauer" userId="S::matthias.hofbauer@swissunihockey.ch::d87d7552-1b7f-4552-b6c9-59a7e18fe45f" providerId="AD" clId="Web-{41C5D3B7-36DD-F881-AB92-DAE32F0507A1}" dt="2022-06-16T07:31:59.437" v="268"/>
          <ac:spMkLst>
            <pc:docMk/>
            <pc:sldMk cId="1928320761" sldId="546"/>
            <ac:spMk id="7" creationId="{CBD5A53E-9E45-2F97-3B33-AB04806C2AFA}"/>
          </ac:spMkLst>
        </pc:spChg>
        <pc:spChg chg="add del mod ord">
          <ac:chgData name="Matthias Hofbauer" userId="S::matthias.hofbauer@swissunihockey.ch::d87d7552-1b7f-4552-b6c9-59a7e18fe45f" providerId="AD" clId="Web-{41C5D3B7-36DD-F881-AB92-DAE32F0507A1}" dt="2022-06-16T07:32:29.125" v="270"/>
          <ac:spMkLst>
            <pc:docMk/>
            <pc:sldMk cId="1928320761" sldId="546"/>
            <ac:spMk id="8" creationId="{AE584F64-E94C-D89A-16D8-6FEE37686F55}"/>
          </ac:spMkLst>
        </pc:spChg>
        <pc:graphicFrameChg chg="del">
          <ac:chgData name="Matthias Hofbauer" userId="S::matthias.hofbauer@swissunihockey.ch::d87d7552-1b7f-4552-b6c9-59a7e18fe45f" providerId="AD" clId="Web-{41C5D3B7-36DD-F881-AB92-DAE32F0507A1}" dt="2022-06-16T07:29:45.514" v="234"/>
          <ac:graphicFrameMkLst>
            <pc:docMk/>
            <pc:sldMk cId="1928320761" sldId="546"/>
            <ac:graphicFrameMk id="9" creationId="{496997C6-B350-23B3-2298-F3A5A1EDA2C0}"/>
          </ac:graphicFrameMkLst>
        </pc:graphicFrameChg>
        <pc:picChg chg="add mod ord">
          <ac:chgData name="Matthias Hofbauer" userId="S::matthias.hofbauer@swissunihockey.ch::d87d7552-1b7f-4552-b6c9-59a7e18fe45f" providerId="AD" clId="Web-{41C5D3B7-36DD-F881-AB92-DAE32F0507A1}" dt="2022-06-16T07:32:19.313" v="269"/>
          <ac:picMkLst>
            <pc:docMk/>
            <pc:sldMk cId="1928320761" sldId="546"/>
            <ac:picMk id="10" creationId="{6B154ED7-40C3-4522-25E7-3F1AD785FC10}"/>
          </ac:picMkLst>
        </pc:picChg>
        <pc:picChg chg="add mod ord">
          <ac:chgData name="Matthias Hofbauer" userId="S::matthias.hofbauer@swissunihockey.ch::d87d7552-1b7f-4552-b6c9-59a7e18fe45f" providerId="AD" clId="Web-{41C5D3B7-36DD-F881-AB92-DAE32F0507A1}" dt="2022-06-16T07:32:29.125" v="270"/>
          <ac:picMkLst>
            <pc:docMk/>
            <pc:sldMk cId="1928320761" sldId="546"/>
            <ac:picMk id="11" creationId="{CA176DCA-D203-7145-CE1B-2097976AC46A}"/>
          </ac:picMkLst>
        </pc:picChg>
      </pc:sldChg>
      <pc:sldChg chg="addSp delSp modSp add ord replId">
        <pc:chgData name="Matthias Hofbauer" userId="S::matthias.hofbauer@swissunihockey.ch::d87d7552-1b7f-4552-b6c9-59a7e18fe45f" providerId="AD" clId="Web-{41C5D3B7-36DD-F881-AB92-DAE32F0507A1}" dt="2022-06-16T07:31:20.562" v="267" actId="14100"/>
        <pc:sldMkLst>
          <pc:docMk/>
          <pc:sldMk cId="452329467" sldId="547"/>
        </pc:sldMkLst>
        <pc:spChg chg="mod">
          <ac:chgData name="Matthias Hofbauer" userId="S::matthias.hofbauer@swissunihockey.ch::d87d7552-1b7f-4552-b6c9-59a7e18fe45f" providerId="AD" clId="Web-{41C5D3B7-36DD-F881-AB92-DAE32F0507A1}" dt="2022-06-16T07:31:13.749" v="266" actId="20577"/>
          <ac:spMkLst>
            <pc:docMk/>
            <pc:sldMk cId="452329467" sldId="547"/>
            <ac:spMk id="5" creationId="{10E0402F-1A86-CE7E-0DF6-C3B4D900400F}"/>
          </ac:spMkLst>
        </pc:spChg>
        <pc:spChg chg="add del mod">
          <ac:chgData name="Matthias Hofbauer" userId="S::matthias.hofbauer@swissunihockey.ch::d87d7552-1b7f-4552-b6c9-59a7e18fe45f" providerId="AD" clId="Web-{41C5D3B7-36DD-F881-AB92-DAE32F0507A1}" dt="2022-06-16T07:30:43.389" v="254"/>
          <ac:spMkLst>
            <pc:docMk/>
            <pc:sldMk cId="452329467" sldId="547"/>
            <ac:spMk id="6" creationId="{7416C474-64A1-D3DE-1895-22851B120FE1}"/>
          </ac:spMkLst>
        </pc:spChg>
        <pc:picChg chg="add mod ord">
          <ac:chgData name="Matthias Hofbauer" userId="S::matthias.hofbauer@swissunihockey.ch::d87d7552-1b7f-4552-b6c9-59a7e18fe45f" providerId="AD" clId="Web-{41C5D3B7-36DD-F881-AB92-DAE32F0507A1}" dt="2022-06-16T07:31:20.562" v="267" actId="14100"/>
          <ac:picMkLst>
            <pc:docMk/>
            <pc:sldMk cId="452329467" sldId="547"/>
            <ac:picMk id="7" creationId="{008D0E19-820A-2534-CD06-F50950DAA5C5}"/>
          </ac:picMkLst>
        </pc:picChg>
        <pc:picChg chg="del">
          <ac:chgData name="Matthias Hofbauer" userId="S::matthias.hofbauer@swissunihockey.ch::d87d7552-1b7f-4552-b6c9-59a7e18fe45f" providerId="AD" clId="Web-{41C5D3B7-36DD-F881-AB92-DAE32F0507A1}" dt="2022-06-16T07:30:32.624" v="253"/>
          <ac:picMkLst>
            <pc:docMk/>
            <pc:sldMk cId="452329467" sldId="547"/>
            <ac:picMk id="9" creationId="{9D7155AB-B0CF-F357-0528-8A7F40E5AD67}"/>
          </ac:picMkLst>
        </pc:picChg>
      </pc:sldChg>
      <pc:sldChg chg="addSp delSp modSp new mod modClrScheme chgLayout">
        <pc:chgData name="Matthias Hofbauer" userId="S::matthias.hofbauer@swissunihockey.ch::d87d7552-1b7f-4552-b6c9-59a7e18fe45f" providerId="AD" clId="Web-{41C5D3B7-36DD-F881-AB92-DAE32F0507A1}" dt="2022-06-16T07:35:42.159" v="375"/>
        <pc:sldMkLst>
          <pc:docMk/>
          <pc:sldMk cId="4230627106" sldId="548"/>
        </pc:sldMkLst>
        <pc:spChg chg="mod ord">
          <ac:chgData name="Matthias Hofbauer" userId="S::matthias.hofbauer@swissunihockey.ch::d87d7552-1b7f-4552-b6c9-59a7e18fe45f" providerId="AD" clId="Web-{41C5D3B7-36DD-F881-AB92-DAE32F0507A1}" dt="2022-06-16T07:35:28.253" v="370" actId="20577"/>
          <ac:spMkLst>
            <pc:docMk/>
            <pc:sldMk cId="4230627106" sldId="548"/>
            <ac:spMk id="2" creationId="{72712553-B604-8577-A589-616396CF2857}"/>
          </ac:spMkLst>
        </pc:spChg>
        <pc:spChg chg="del">
          <ac:chgData name="Matthias Hofbauer" userId="S::matthias.hofbauer@swissunihockey.ch::d87d7552-1b7f-4552-b6c9-59a7e18fe45f" providerId="AD" clId="Web-{41C5D3B7-36DD-F881-AB92-DAE32F0507A1}" dt="2022-06-16T07:34:09.830" v="291"/>
          <ac:spMkLst>
            <pc:docMk/>
            <pc:sldMk cId="4230627106" sldId="548"/>
            <ac:spMk id="3" creationId="{95C1A3A9-CACD-AB22-DF2A-3E436F2DB6E0}"/>
          </ac:spMkLst>
        </pc:spChg>
        <pc:spChg chg="del mod ord">
          <ac:chgData name="Matthias Hofbauer" userId="S::matthias.hofbauer@swissunihockey.ch::d87d7552-1b7f-4552-b6c9-59a7e18fe45f" providerId="AD" clId="Web-{41C5D3B7-36DD-F881-AB92-DAE32F0507A1}" dt="2022-06-16T07:34:23.345" v="292"/>
          <ac:spMkLst>
            <pc:docMk/>
            <pc:sldMk cId="4230627106" sldId="548"/>
            <ac:spMk id="4" creationId="{05C33151-9AF6-1ABF-BD12-C1A10C222056}"/>
          </ac:spMkLst>
        </pc:spChg>
        <pc:spChg chg="del">
          <ac:chgData name="Matthias Hofbauer" userId="S::matthias.hofbauer@swissunihockey.ch::d87d7552-1b7f-4552-b6c9-59a7e18fe45f" providerId="AD" clId="Web-{41C5D3B7-36DD-F881-AB92-DAE32F0507A1}" dt="2022-06-16T07:34:09.830" v="291"/>
          <ac:spMkLst>
            <pc:docMk/>
            <pc:sldMk cId="4230627106" sldId="548"/>
            <ac:spMk id="5" creationId="{FF4FF850-8B56-9CA7-4D6D-A972B8113AFB}"/>
          </ac:spMkLst>
        </pc:spChg>
        <pc:spChg chg="del">
          <ac:chgData name="Matthias Hofbauer" userId="S::matthias.hofbauer@swissunihockey.ch::d87d7552-1b7f-4552-b6c9-59a7e18fe45f" providerId="AD" clId="Web-{41C5D3B7-36DD-F881-AB92-DAE32F0507A1}" dt="2022-06-16T07:34:09.830" v="291"/>
          <ac:spMkLst>
            <pc:docMk/>
            <pc:sldMk cId="4230627106" sldId="548"/>
            <ac:spMk id="6" creationId="{C7935DB1-AFD7-1638-AE2D-B935B03C487A}"/>
          </ac:spMkLst>
        </pc:spChg>
        <pc:spChg chg="mod ord">
          <ac:chgData name="Matthias Hofbauer" userId="S::matthias.hofbauer@swissunihockey.ch::d87d7552-1b7f-4552-b6c9-59a7e18fe45f" providerId="AD" clId="Web-{41C5D3B7-36DD-F881-AB92-DAE32F0507A1}" dt="2022-06-16T07:34:09.830" v="291"/>
          <ac:spMkLst>
            <pc:docMk/>
            <pc:sldMk cId="4230627106" sldId="548"/>
            <ac:spMk id="7" creationId="{287B6C67-2F47-83CF-643D-A139A1D0F3D7}"/>
          </ac:spMkLst>
        </pc:spChg>
        <pc:graphicFrameChg chg="add mod ord modGraphic">
          <ac:chgData name="Matthias Hofbauer" userId="S::matthias.hofbauer@swissunihockey.ch::d87d7552-1b7f-4552-b6c9-59a7e18fe45f" providerId="AD" clId="Web-{41C5D3B7-36DD-F881-AB92-DAE32F0507A1}" dt="2022-06-16T07:35:42.159" v="375"/>
          <ac:graphicFrameMkLst>
            <pc:docMk/>
            <pc:sldMk cId="4230627106" sldId="548"/>
            <ac:graphicFrameMk id="9" creationId="{988E77AB-7170-B96A-876C-54386A99A0F5}"/>
          </ac:graphicFrameMkLst>
        </pc:graphicFrameChg>
      </pc:sldChg>
      <pc:sldChg chg="addSp delSp modSp new mod modClrScheme chgLayout">
        <pc:chgData name="Matthias Hofbauer" userId="S::matthias.hofbauer@swissunihockey.ch::d87d7552-1b7f-4552-b6c9-59a7e18fe45f" providerId="AD" clId="Web-{41C5D3B7-36DD-F881-AB92-DAE32F0507A1}" dt="2022-06-16T07:39:03.271" v="410" actId="20577"/>
        <pc:sldMkLst>
          <pc:docMk/>
          <pc:sldMk cId="3212541050" sldId="549"/>
        </pc:sldMkLst>
        <pc:spChg chg="mod ord">
          <ac:chgData name="Matthias Hofbauer" userId="S::matthias.hofbauer@swissunihockey.ch::d87d7552-1b7f-4552-b6c9-59a7e18fe45f" providerId="AD" clId="Web-{41C5D3B7-36DD-F881-AB92-DAE32F0507A1}" dt="2022-06-16T07:39:03.271" v="410" actId="20577"/>
          <ac:spMkLst>
            <pc:docMk/>
            <pc:sldMk cId="3212541050" sldId="549"/>
            <ac:spMk id="2" creationId="{0B76344E-592E-50E9-60BF-ACCC5BEE1A20}"/>
          </ac:spMkLst>
        </pc:spChg>
        <pc:spChg chg="del mod ord">
          <ac:chgData name="Matthias Hofbauer" userId="S::matthias.hofbauer@swissunihockey.ch::d87d7552-1b7f-4552-b6c9-59a7e18fe45f" providerId="AD" clId="Web-{41C5D3B7-36DD-F881-AB92-DAE32F0507A1}" dt="2022-06-16T07:36:52.129" v="378"/>
          <ac:spMkLst>
            <pc:docMk/>
            <pc:sldMk cId="3212541050" sldId="549"/>
            <ac:spMk id="3" creationId="{6D176E6A-48EC-C044-239A-B1B8CEE0FA6F}"/>
          </ac:spMkLst>
        </pc:spChg>
        <pc:spChg chg="mod ord">
          <ac:chgData name="Matthias Hofbauer" userId="S::matthias.hofbauer@swissunihockey.ch::d87d7552-1b7f-4552-b6c9-59a7e18fe45f" providerId="AD" clId="Web-{41C5D3B7-36DD-F881-AB92-DAE32F0507A1}" dt="2022-06-16T07:36:49.863" v="377"/>
          <ac:spMkLst>
            <pc:docMk/>
            <pc:sldMk cId="3212541050" sldId="549"/>
            <ac:spMk id="4" creationId="{0E439E79-FD88-58DD-4356-DF735EB9DA26}"/>
          </ac:spMkLst>
        </pc:spChg>
        <pc:spChg chg="add del mod ord">
          <ac:chgData name="Matthias Hofbauer" userId="S::matthias.hofbauer@swissunihockey.ch::d87d7552-1b7f-4552-b6c9-59a7e18fe45f" providerId="AD" clId="Web-{41C5D3B7-36DD-F881-AB92-DAE32F0507A1}" dt="2022-06-16T07:37:05.176" v="379"/>
          <ac:spMkLst>
            <pc:docMk/>
            <pc:sldMk cId="3212541050" sldId="549"/>
            <ac:spMk id="5" creationId="{D84DB784-1E19-E0DE-D0F1-B957B9777703}"/>
          </ac:spMkLst>
        </pc:spChg>
        <pc:spChg chg="add mod">
          <ac:chgData name="Matthias Hofbauer" userId="S::matthias.hofbauer@swissunihockey.ch::d87d7552-1b7f-4552-b6c9-59a7e18fe45f" providerId="AD" clId="Web-{41C5D3B7-36DD-F881-AB92-DAE32F0507A1}" dt="2022-06-16T07:38:52.505" v="396" actId="20577"/>
          <ac:spMkLst>
            <pc:docMk/>
            <pc:sldMk cId="3212541050" sldId="549"/>
            <ac:spMk id="9" creationId="{E2B022BB-C255-A9D9-3C96-B168EBD18385}"/>
          </ac:spMkLst>
        </pc:spChg>
        <pc:picChg chg="add del mod ord">
          <ac:chgData name="Matthias Hofbauer" userId="S::matthias.hofbauer@swissunihockey.ch::d87d7552-1b7f-4552-b6c9-59a7e18fe45f" providerId="AD" clId="Web-{41C5D3B7-36DD-F881-AB92-DAE32F0507A1}" dt="2022-06-16T07:37:38.239" v="382"/>
          <ac:picMkLst>
            <pc:docMk/>
            <pc:sldMk cId="3212541050" sldId="549"/>
            <ac:picMk id="6" creationId="{F71C2CD3-7DF9-F147-F8B5-90E043EB92C3}"/>
          </ac:picMkLst>
        </pc:picChg>
        <pc:picChg chg="add mod ord">
          <ac:chgData name="Matthias Hofbauer" userId="S::matthias.hofbauer@swissunihockey.ch::d87d7552-1b7f-4552-b6c9-59a7e18fe45f" providerId="AD" clId="Web-{41C5D3B7-36DD-F881-AB92-DAE32F0507A1}" dt="2022-06-16T07:37:05.176" v="379"/>
          <ac:picMkLst>
            <pc:docMk/>
            <pc:sldMk cId="3212541050" sldId="549"/>
            <ac:picMk id="7" creationId="{CA89AE02-40A9-B065-C177-9AD245C0B701}"/>
          </ac:picMkLst>
        </pc:picChg>
      </pc:sldChg>
      <pc:sldChg chg="addSp delSp modSp new mod modClrScheme chgLayout">
        <pc:chgData name="Matthias Hofbauer" userId="S::matthias.hofbauer@swissunihockey.ch::d87d7552-1b7f-4552-b6c9-59a7e18fe45f" providerId="AD" clId="Web-{41C5D3B7-36DD-F881-AB92-DAE32F0507A1}" dt="2022-06-16T07:39:50.178" v="438" actId="20577"/>
        <pc:sldMkLst>
          <pc:docMk/>
          <pc:sldMk cId="3213454148" sldId="550"/>
        </pc:sldMkLst>
        <pc:spChg chg="mod ord">
          <ac:chgData name="Matthias Hofbauer" userId="S::matthias.hofbauer@swissunihockey.ch::d87d7552-1b7f-4552-b6c9-59a7e18fe45f" providerId="AD" clId="Web-{41C5D3B7-36DD-F881-AB92-DAE32F0507A1}" dt="2022-06-16T07:39:50.178" v="438" actId="20577"/>
          <ac:spMkLst>
            <pc:docMk/>
            <pc:sldMk cId="3213454148" sldId="550"/>
            <ac:spMk id="2" creationId="{46CEFF38-A237-0A03-5DDE-89B35739773F}"/>
          </ac:spMkLst>
        </pc:spChg>
        <pc:spChg chg="del mod ord">
          <ac:chgData name="Matthias Hofbauer" userId="S::matthias.hofbauer@swissunihockey.ch::d87d7552-1b7f-4552-b6c9-59a7e18fe45f" providerId="AD" clId="Web-{41C5D3B7-36DD-F881-AB92-DAE32F0507A1}" dt="2022-06-16T07:39:29.053" v="413"/>
          <ac:spMkLst>
            <pc:docMk/>
            <pc:sldMk cId="3213454148" sldId="550"/>
            <ac:spMk id="3" creationId="{7F26F337-9B3E-3B2E-96BB-ABEFC56ECA03}"/>
          </ac:spMkLst>
        </pc:spChg>
        <pc:spChg chg="del">
          <ac:chgData name="Matthias Hofbauer" userId="S::matthias.hofbauer@swissunihockey.ch::d87d7552-1b7f-4552-b6c9-59a7e18fe45f" providerId="AD" clId="Web-{41C5D3B7-36DD-F881-AB92-DAE32F0507A1}" dt="2022-06-16T07:39:26.553" v="412"/>
          <ac:spMkLst>
            <pc:docMk/>
            <pc:sldMk cId="3213454148" sldId="550"/>
            <ac:spMk id="4" creationId="{E8809530-3851-7210-B947-D697F456D5E3}"/>
          </ac:spMkLst>
        </pc:spChg>
        <pc:spChg chg="mod ord">
          <ac:chgData name="Matthias Hofbauer" userId="S::matthias.hofbauer@swissunihockey.ch::d87d7552-1b7f-4552-b6c9-59a7e18fe45f" providerId="AD" clId="Web-{41C5D3B7-36DD-F881-AB92-DAE32F0507A1}" dt="2022-06-16T07:39:26.553" v="412"/>
          <ac:spMkLst>
            <pc:docMk/>
            <pc:sldMk cId="3213454148" sldId="550"/>
            <ac:spMk id="5" creationId="{2D27F89F-335C-DA2F-604E-3D23ABAF4C90}"/>
          </ac:spMkLst>
        </pc:spChg>
        <pc:picChg chg="add mod ord">
          <ac:chgData name="Matthias Hofbauer" userId="S::matthias.hofbauer@swissunihockey.ch::d87d7552-1b7f-4552-b6c9-59a7e18fe45f" providerId="AD" clId="Web-{41C5D3B7-36DD-F881-AB92-DAE32F0507A1}" dt="2022-06-16T07:39:37.615" v="415" actId="14100"/>
          <ac:picMkLst>
            <pc:docMk/>
            <pc:sldMk cId="3213454148" sldId="550"/>
            <ac:picMk id="6" creationId="{6605F52E-64B8-F318-2E32-8FB17FF86B25}"/>
          </ac:picMkLst>
        </pc:picChg>
      </pc:sldChg>
    </pc:docChg>
  </pc:docChgLst>
  <pc:docChgLst>
    <pc:chgData name="Matthias Hofbauer" userId="S::matthias.hofbauer@swissunihockey.ch::d87d7552-1b7f-4552-b6c9-59a7e18fe45f" providerId="AD" clId="Web-{A0AE808E-5575-45A4-BE0E-CB181682B441}"/>
    <pc:docChg chg="modSld">
      <pc:chgData name="Matthias Hofbauer" userId="S::matthias.hofbauer@swissunihockey.ch::d87d7552-1b7f-4552-b6c9-59a7e18fe45f" providerId="AD" clId="Web-{A0AE808E-5575-45A4-BE0E-CB181682B441}" dt="2023-06-15T06:29:08.487" v="1" actId="20577"/>
      <pc:docMkLst>
        <pc:docMk/>
      </pc:docMkLst>
      <pc:sldChg chg="modSp">
        <pc:chgData name="Matthias Hofbauer" userId="S::matthias.hofbauer@swissunihockey.ch::d87d7552-1b7f-4552-b6c9-59a7e18fe45f" providerId="AD" clId="Web-{A0AE808E-5575-45A4-BE0E-CB181682B441}" dt="2023-06-15T06:29:08.487" v="1" actId="20577"/>
        <pc:sldMkLst>
          <pc:docMk/>
          <pc:sldMk cId="3335653044" sldId="1453"/>
        </pc:sldMkLst>
        <pc:spChg chg="mod">
          <ac:chgData name="Matthias Hofbauer" userId="S::matthias.hofbauer@swissunihockey.ch::d87d7552-1b7f-4552-b6c9-59a7e18fe45f" providerId="AD" clId="Web-{A0AE808E-5575-45A4-BE0E-CB181682B441}" dt="2023-06-15T06:29:08.487" v="1" actId="20577"/>
          <ac:spMkLst>
            <pc:docMk/>
            <pc:sldMk cId="3335653044" sldId="1453"/>
            <ac:spMk id="3" creationId="{59B0F2F1-83AF-8733-015D-3E528AFA2D3A}"/>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svg"/><Relationship Id="rId1" Type="http://schemas.openxmlformats.org/officeDocument/2006/relationships/image" Target="../media/image23.png"/><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9B9C31-329A-4DA0-AB69-6378F2D19241}" type="doc">
      <dgm:prSet loTypeId="urn:microsoft.com/office/officeart/2018/2/layout/IconVerticalSolidList" loCatId="icon" qsTypeId="urn:microsoft.com/office/officeart/2005/8/quickstyle/simple1" qsCatId="simple" csTypeId="urn:microsoft.com/office/officeart/2005/8/colors/accent0_1" csCatId="mainScheme" phldr="1"/>
      <dgm:spPr/>
      <dgm:t>
        <a:bodyPr/>
        <a:lstStyle/>
        <a:p>
          <a:endParaRPr lang="en-US"/>
        </a:p>
      </dgm:t>
    </dgm:pt>
    <dgm:pt modelId="{8EAC24E5-01F3-4904-A358-F07CFCDC80E5}">
      <dgm:prSet/>
      <dgm:spPr/>
      <dgm:t>
        <a:bodyPr/>
        <a:lstStyle/>
        <a:p>
          <a:pPr>
            <a:lnSpc>
              <a:spcPct val="100000"/>
            </a:lnSpc>
          </a:pPr>
          <a:r>
            <a:rPr lang="de-CH" dirty="0"/>
            <a:t>Aufbau-Phase (Saison 2020/21)</a:t>
          </a:r>
          <a:endParaRPr lang="en-US" dirty="0"/>
        </a:p>
      </dgm:t>
    </dgm:pt>
    <dgm:pt modelId="{6C825E68-5E5B-43A9-893C-915CA8F347B9}" type="parTrans" cxnId="{AEB4EBD4-7B52-4CDB-A623-7760AF520D81}">
      <dgm:prSet/>
      <dgm:spPr/>
      <dgm:t>
        <a:bodyPr/>
        <a:lstStyle/>
        <a:p>
          <a:endParaRPr lang="en-US"/>
        </a:p>
      </dgm:t>
    </dgm:pt>
    <dgm:pt modelId="{B7C04709-CE24-42A0-BE59-7A9F1D2A8CEA}" type="sibTrans" cxnId="{AEB4EBD4-7B52-4CDB-A623-7760AF520D81}">
      <dgm:prSet/>
      <dgm:spPr/>
      <dgm:t>
        <a:bodyPr/>
        <a:lstStyle/>
        <a:p>
          <a:endParaRPr lang="en-US"/>
        </a:p>
      </dgm:t>
    </dgm:pt>
    <dgm:pt modelId="{F44B1BA5-BE66-458C-8575-FE79394B88F0}">
      <dgm:prSet/>
      <dgm:spPr/>
      <dgm:t>
        <a:bodyPr/>
        <a:lstStyle/>
        <a:p>
          <a:pPr>
            <a:lnSpc>
              <a:spcPct val="100000"/>
            </a:lnSpc>
          </a:pPr>
          <a:r>
            <a:rPr lang="de-CH" dirty="0"/>
            <a:t>Entwicklungs-Phase (Saison 2021/22)</a:t>
          </a:r>
          <a:endParaRPr lang="en-US" dirty="0"/>
        </a:p>
      </dgm:t>
    </dgm:pt>
    <dgm:pt modelId="{AAFC6B03-7251-4A0D-A955-E0D59AC46BCE}" type="parTrans" cxnId="{ACD514D6-3815-40B6-BE68-4F820EC60652}">
      <dgm:prSet/>
      <dgm:spPr/>
      <dgm:t>
        <a:bodyPr/>
        <a:lstStyle/>
        <a:p>
          <a:endParaRPr lang="en-US"/>
        </a:p>
      </dgm:t>
    </dgm:pt>
    <dgm:pt modelId="{DC86E13F-4CA6-4F2D-A8F5-D3A125150DA9}" type="sibTrans" cxnId="{ACD514D6-3815-40B6-BE68-4F820EC60652}">
      <dgm:prSet/>
      <dgm:spPr/>
      <dgm:t>
        <a:bodyPr/>
        <a:lstStyle/>
        <a:p>
          <a:endParaRPr lang="en-US"/>
        </a:p>
      </dgm:t>
    </dgm:pt>
    <dgm:pt modelId="{B93E2FF0-7FAA-4E1F-B943-61B27E4C7BF6}">
      <dgm:prSet/>
      <dgm:spPr/>
      <dgm:t>
        <a:bodyPr/>
        <a:lstStyle/>
        <a:p>
          <a:pPr>
            <a:lnSpc>
              <a:spcPct val="100000"/>
            </a:lnSpc>
          </a:pPr>
          <a:r>
            <a:rPr lang="de-CH"/>
            <a:t>Performance-Phase (Saison 2022/23)</a:t>
          </a:r>
          <a:endParaRPr lang="en-US"/>
        </a:p>
      </dgm:t>
    </dgm:pt>
    <dgm:pt modelId="{0719B6C8-9791-4C6B-A380-9D0CAF560DD6}" type="parTrans" cxnId="{0E4D5E53-E105-4B2C-9F1B-786D213BBC04}">
      <dgm:prSet/>
      <dgm:spPr/>
      <dgm:t>
        <a:bodyPr/>
        <a:lstStyle/>
        <a:p>
          <a:endParaRPr lang="en-US"/>
        </a:p>
      </dgm:t>
    </dgm:pt>
    <dgm:pt modelId="{CA5D4D3C-F6B5-415A-B9E6-3201D92CD3B0}" type="sibTrans" cxnId="{0E4D5E53-E105-4B2C-9F1B-786D213BBC04}">
      <dgm:prSet/>
      <dgm:spPr/>
      <dgm:t>
        <a:bodyPr/>
        <a:lstStyle/>
        <a:p>
          <a:endParaRPr lang="en-US"/>
        </a:p>
      </dgm:t>
    </dgm:pt>
    <dgm:pt modelId="{18B788DA-1D49-499C-8478-AEB26B4C527B}" type="pres">
      <dgm:prSet presAssocID="{9A9B9C31-329A-4DA0-AB69-6378F2D19241}" presName="root" presStyleCnt="0">
        <dgm:presLayoutVars>
          <dgm:dir/>
          <dgm:resizeHandles val="exact"/>
        </dgm:presLayoutVars>
      </dgm:prSet>
      <dgm:spPr/>
    </dgm:pt>
    <dgm:pt modelId="{E3AC7B57-1353-497D-87C4-6C277D92FE8C}" type="pres">
      <dgm:prSet presAssocID="{8EAC24E5-01F3-4904-A358-F07CFCDC80E5}" presName="compNode" presStyleCnt="0"/>
      <dgm:spPr/>
    </dgm:pt>
    <dgm:pt modelId="{4361E373-738F-4EE3-B03C-6933AA99CEA9}" type="pres">
      <dgm:prSet presAssocID="{8EAC24E5-01F3-4904-A358-F07CFCDC80E5}" presName="bgRect" presStyleLbl="bgShp" presStyleIdx="0" presStyleCnt="3"/>
      <dgm:spPr>
        <a:solidFill>
          <a:srgbClr val="FFC000"/>
        </a:solidFill>
      </dgm:spPr>
    </dgm:pt>
    <dgm:pt modelId="{CFB2DF79-70C8-41A6-A81D-9369D3E95F08}" type="pres">
      <dgm:prSet presAssocID="{8EAC24E5-01F3-4904-A358-F07CFCDC80E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Prost mit einfarbiger Füllung"/>
        </a:ext>
      </dgm:extLst>
    </dgm:pt>
    <dgm:pt modelId="{0F73A8E1-630C-4537-8BEF-41BD63C18DCB}" type="pres">
      <dgm:prSet presAssocID="{8EAC24E5-01F3-4904-A358-F07CFCDC80E5}" presName="spaceRect" presStyleCnt="0"/>
      <dgm:spPr/>
    </dgm:pt>
    <dgm:pt modelId="{05B8F5A3-068F-45A1-81F8-B425ED7B2346}" type="pres">
      <dgm:prSet presAssocID="{8EAC24E5-01F3-4904-A358-F07CFCDC80E5}" presName="parTx" presStyleLbl="revTx" presStyleIdx="0" presStyleCnt="3">
        <dgm:presLayoutVars>
          <dgm:chMax val="0"/>
          <dgm:chPref val="0"/>
        </dgm:presLayoutVars>
      </dgm:prSet>
      <dgm:spPr/>
    </dgm:pt>
    <dgm:pt modelId="{071AD469-D49A-460E-88DA-84FF2DAB9D90}" type="pres">
      <dgm:prSet presAssocID="{B7C04709-CE24-42A0-BE59-7A9F1D2A8CEA}" presName="sibTrans" presStyleCnt="0"/>
      <dgm:spPr/>
    </dgm:pt>
    <dgm:pt modelId="{B8A0D198-5A10-4B83-836E-DD0C06F85095}" type="pres">
      <dgm:prSet presAssocID="{F44B1BA5-BE66-458C-8575-FE79394B88F0}" presName="compNode" presStyleCnt="0"/>
      <dgm:spPr/>
    </dgm:pt>
    <dgm:pt modelId="{E840B2B8-F0AD-4695-AE55-873A312A4C6B}" type="pres">
      <dgm:prSet presAssocID="{F44B1BA5-BE66-458C-8575-FE79394B88F0}" presName="bgRect" presStyleLbl="bgShp" presStyleIdx="1" presStyleCnt="3"/>
      <dgm:spPr>
        <a:solidFill>
          <a:srgbClr val="FFFF00"/>
        </a:solidFill>
      </dgm:spPr>
    </dgm:pt>
    <dgm:pt modelId="{2ABB6C9C-51F4-4444-9F83-468C0C7ADF2C}" type="pres">
      <dgm:prSet presAssocID="{F44B1BA5-BE66-458C-8575-FE79394B88F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Klassenzimmer mit einfarbiger Füllung"/>
        </a:ext>
      </dgm:extLst>
    </dgm:pt>
    <dgm:pt modelId="{5AB6E45B-147B-428F-ABA8-FEB43C03F1BB}" type="pres">
      <dgm:prSet presAssocID="{F44B1BA5-BE66-458C-8575-FE79394B88F0}" presName="spaceRect" presStyleCnt="0"/>
      <dgm:spPr/>
    </dgm:pt>
    <dgm:pt modelId="{7D4762B3-B04D-44F5-9398-DD690A324238}" type="pres">
      <dgm:prSet presAssocID="{F44B1BA5-BE66-458C-8575-FE79394B88F0}" presName="parTx" presStyleLbl="revTx" presStyleIdx="1" presStyleCnt="3">
        <dgm:presLayoutVars>
          <dgm:chMax val="0"/>
          <dgm:chPref val="0"/>
        </dgm:presLayoutVars>
      </dgm:prSet>
      <dgm:spPr/>
    </dgm:pt>
    <dgm:pt modelId="{C24D1822-CB3A-4BAB-99DF-C708908E0C6E}" type="pres">
      <dgm:prSet presAssocID="{DC86E13F-4CA6-4F2D-A8F5-D3A125150DA9}" presName="sibTrans" presStyleCnt="0"/>
      <dgm:spPr/>
    </dgm:pt>
    <dgm:pt modelId="{5AF48676-0285-4A2A-A3E8-89C584D19458}" type="pres">
      <dgm:prSet presAssocID="{B93E2FF0-7FAA-4E1F-B943-61B27E4C7BF6}" presName="compNode" presStyleCnt="0"/>
      <dgm:spPr/>
    </dgm:pt>
    <dgm:pt modelId="{7888E8BC-BF46-4CE7-A86C-494AE3C75F68}" type="pres">
      <dgm:prSet presAssocID="{B93E2FF0-7FAA-4E1F-B943-61B27E4C7BF6}" presName="bgRect" presStyleLbl="bgShp" presStyleIdx="2" presStyleCnt="3"/>
      <dgm:spPr>
        <a:solidFill>
          <a:srgbClr val="92D050"/>
        </a:solidFill>
      </dgm:spPr>
    </dgm:pt>
    <dgm:pt modelId="{4B786517-C003-4872-BC56-72F243EB6548}" type="pres">
      <dgm:prSet presAssocID="{B93E2FF0-7FAA-4E1F-B943-61B27E4C7BF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bakus mit einfarbiger Füllung"/>
        </a:ext>
      </dgm:extLst>
    </dgm:pt>
    <dgm:pt modelId="{CD91F96D-638C-4CBF-9417-0219B816FAB2}" type="pres">
      <dgm:prSet presAssocID="{B93E2FF0-7FAA-4E1F-B943-61B27E4C7BF6}" presName="spaceRect" presStyleCnt="0"/>
      <dgm:spPr/>
    </dgm:pt>
    <dgm:pt modelId="{28596766-FAD2-447C-8E95-5139159D75AB}" type="pres">
      <dgm:prSet presAssocID="{B93E2FF0-7FAA-4E1F-B943-61B27E4C7BF6}" presName="parTx" presStyleLbl="revTx" presStyleIdx="2" presStyleCnt="3">
        <dgm:presLayoutVars>
          <dgm:chMax val="0"/>
          <dgm:chPref val="0"/>
        </dgm:presLayoutVars>
      </dgm:prSet>
      <dgm:spPr/>
    </dgm:pt>
  </dgm:ptLst>
  <dgm:cxnLst>
    <dgm:cxn modelId="{2D16E337-1EA7-4B6B-88A2-96930E2D57A9}" type="presOf" srcId="{8EAC24E5-01F3-4904-A358-F07CFCDC80E5}" destId="{05B8F5A3-068F-45A1-81F8-B425ED7B2346}" srcOrd="0" destOrd="0" presId="urn:microsoft.com/office/officeart/2018/2/layout/IconVerticalSolidList"/>
    <dgm:cxn modelId="{F2CF7B4A-C7CC-4BCA-A2AC-BD3CC0E41A69}" type="presOf" srcId="{F44B1BA5-BE66-458C-8575-FE79394B88F0}" destId="{7D4762B3-B04D-44F5-9398-DD690A324238}" srcOrd="0" destOrd="0" presId="urn:microsoft.com/office/officeart/2018/2/layout/IconVerticalSolidList"/>
    <dgm:cxn modelId="{0E4D5E53-E105-4B2C-9F1B-786D213BBC04}" srcId="{9A9B9C31-329A-4DA0-AB69-6378F2D19241}" destId="{B93E2FF0-7FAA-4E1F-B943-61B27E4C7BF6}" srcOrd="2" destOrd="0" parTransId="{0719B6C8-9791-4C6B-A380-9D0CAF560DD6}" sibTransId="{CA5D4D3C-F6B5-415A-B9E6-3201D92CD3B0}"/>
    <dgm:cxn modelId="{A8745A7F-3267-49EE-B187-57752F244F8F}" type="presOf" srcId="{B93E2FF0-7FAA-4E1F-B943-61B27E4C7BF6}" destId="{28596766-FAD2-447C-8E95-5139159D75AB}" srcOrd="0" destOrd="0" presId="urn:microsoft.com/office/officeart/2018/2/layout/IconVerticalSolidList"/>
    <dgm:cxn modelId="{41D837AA-C99B-4F62-81C7-B00C27BD6D32}" type="presOf" srcId="{9A9B9C31-329A-4DA0-AB69-6378F2D19241}" destId="{18B788DA-1D49-499C-8478-AEB26B4C527B}" srcOrd="0" destOrd="0" presId="urn:microsoft.com/office/officeart/2018/2/layout/IconVerticalSolidList"/>
    <dgm:cxn modelId="{AEB4EBD4-7B52-4CDB-A623-7760AF520D81}" srcId="{9A9B9C31-329A-4DA0-AB69-6378F2D19241}" destId="{8EAC24E5-01F3-4904-A358-F07CFCDC80E5}" srcOrd="0" destOrd="0" parTransId="{6C825E68-5E5B-43A9-893C-915CA8F347B9}" sibTransId="{B7C04709-CE24-42A0-BE59-7A9F1D2A8CEA}"/>
    <dgm:cxn modelId="{ACD514D6-3815-40B6-BE68-4F820EC60652}" srcId="{9A9B9C31-329A-4DA0-AB69-6378F2D19241}" destId="{F44B1BA5-BE66-458C-8575-FE79394B88F0}" srcOrd="1" destOrd="0" parTransId="{AAFC6B03-7251-4A0D-A955-E0D59AC46BCE}" sibTransId="{DC86E13F-4CA6-4F2D-A8F5-D3A125150DA9}"/>
    <dgm:cxn modelId="{AD7C32C7-8751-4E57-A7B0-D19CDBBB60CB}" type="presParOf" srcId="{18B788DA-1D49-499C-8478-AEB26B4C527B}" destId="{E3AC7B57-1353-497D-87C4-6C277D92FE8C}" srcOrd="0" destOrd="0" presId="urn:microsoft.com/office/officeart/2018/2/layout/IconVerticalSolidList"/>
    <dgm:cxn modelId="{C309C6EC-62D1-40FA-9178-5B68A261F108}" type="presParOf" srcId="{E3AC7B57-1353-497D-87C4-6C277D92FE8C}" destId="{4361E373-738F-4EE3-B03C-6933AA99CEA9}" srcOrd="0" destOrd="0" presId="urn:microsoft.com/office/officeart/2018/2/layout/IconVerticalSolidList"/>
    <dgm:cxn modelId="{731E6EC1-E265-4CFF-ADF8-1B4F70C4C414}" type="presParOf" srcId="{E3AC7B57-1353-497D-87C4-6C277D92FE8C}" destId="{CFB2DF79-70C8-41A6-A81D-9369D3E95F08}" srcOrd="1" destOrd="0" presId="urn:microsoft.com/office/officeart/2018/2/layout/IconVerticalSolidList"/>
    <dgm:cxn modelId="{FE407396-6971-4A99-B28A-7538E62DDE39}" type="presParOf" srcId="{E3AC7B57-1353-497D-87C4-6C277D92FE8C}" destId="{0F73A8E1-630C-4537-8BEF-41BD63C18DCB}" srcOrd="2" destOrd="0" presId="urn:microsoft.com/office/officeart/2018/2/layout/IconVerticalSolidList"/>
    <dgm:cxn modelId="{B3347309-6253-41CA-856F-3325499C8292}" type="presParOf" srcId="{E3AC7B57-1353-497D-87C4-6C277D92FE8C}" destId="{05B8F5A3-068F-45A1-81F8-B425ED7B2346}" srcOrd="3" destOrd="0" presId="urn:microsoft.com/office/officeart/2018/2/layout/IconVerticalSolidList"/>
    <dgm:cxn modelId="{B67D1C72-F108-4729-91ED-DF91A4B14F66}" type="presParOf" srcId="{18B788DA-1D49-499C-8478-AEB26B4C527B}" destId="{071AD469-D49A-460E-88DA-84FF2DAB9D90}" srcOrd="1" destOrd="0" presId="urn:microsoft.com/office/officeart/2018/2/layout/IconVerticalSolidList"/>
    <dgm:cxn modelId="{2FE75D38-31C2-4405-A3E1-CE3188996799}" type="presParOf" srcId="{18B788DA-1D49-499C-8478-AEB26B4C527B}" destId="{B8A0D198-5A10-4B83-836E-DD0C06F85095}" srcOrd="2" destOrd="0" presId="urn:microsoft.com/office/officeart/2018/2/layout/IconVerticalSolidList"/>
    <dgm:cxn modelId="{1E184758-6011-4980-B3FC-1DF87DF01A67}" type="presParOf" srcId="{B8A0D198-5A10-4B83-836E-DD0C06F85095}" destId="{E840B2B8-F0AD-4695-AE55-873A312A4C6B}" srcOrd="0" destOrd="0" presId="urn:microsoft.com/office/officeart/2018/2/layout/IconVerticalSolidList"/>
    <dgm:cxn modelId="{0FDE895C-2A46-47FA-B1C3-23A6A5108CC3}" type="presParOf" srcId="{B8A0D198-5A10-4B83-836E-DD0C06F85095}" destId="{2ABB6C9C-51F4-4444-9F83-468C0C7ADF2C}" srcOrd="1" destOrd="0" presId="urn:microsoft.com/office/officeart/2018/2/layout/IconVerticalSolidList"/>
    <dgm:cxn modelId="{0D23125D-4A66-46BB-AA96-7809B50B37FB}" type="presParOf" srcId="{B8A0D198-5A10-4B83-836E-DD0C06F85095}" destId="{5AB6E45B-147B-428F-ABA8-FEB43C03F1BB}" srcOrd="2" destOrd="0" presId="urn:microsoft.com/office/officeart/2018/2/layout/IconVerticalSolidList"/>
    <dgm:cxn modelId="{15D287C1-69B3-427C-9A97-022A2F0E6603}" type="presParOf" srcId="{B8A0D198-5A10-4B83-836E-DD0C06F85095}" destId="{7D4762B3-B04D-44F5-9398-DD690A324238}" srcOrd="3" destOrd="0" presId="urn:microsoft.com/office/officeart/2018/2/layout/IconVerticalSolidList"/>
    <dgm:cxn modelId="{2FCF28DD-1322-4329-B841-3A281F87A38C}" type="presParOf" srcId="{18B788DA-1D49-499C-8478-AEB26B4C527B}" destId="{C24D1822-CB3A-4BAB-99DF-C708908E0C6E}" srcOrd="3" destOrd="0" presId="urn:microsoft.com/office/officeart/2018/2/layout/IconVerticalSolidList"/>
    <dgm:cxn modelId="{15F90059-57B3-4464-A931-1354797C97BB}" type="presParOf" srcId="{18B788DA-1D49-499C-8478-AEB26B4C527B}" destId="{5AF48676-0285-4A2A-A3E8-89C584D19458}" srcOrd="4" destOrd="0" presId="urn:microsoft.com/office/officeart/2018/2/layout/IconVerticalSolidList"/>
    <dgm:cxn modelId="{0FCE78F2-40FB-443E-8615-016196238A47}" type="presParOf" srcId="{5AF48676-0285-4A2A-A3E8-89C584D19458}" destId="{7888E8BC-BF46-4CE7-A86C-494AE3C75F68}" srcOrd="0" destOrd="0" presId="urn:microsoft.com/office/officeart/2018/2/layout/IconVerticalSolidList"/>
    <dgm:cxn modelId="{0A5866A1-617E-4CC6-82AD-12081ED013C9}" type="presParOf" srcId="{5AF48676-0285-4A2A-A3E8-89C584D19458}" destId="{4B786517-C003-4872-BC56-72F243EB6548}" srcOrd="1" destOrd="0" presId="urn:microsoft.com/office/officeart/2018/2/layout/IconVerticalSolidList"/>
    <dgm:cxn modelId="{557F3C58-18C0-468F-9068-8759336B5C20}" type="presParOf" srcId="{5AF48676-0285-4A2A-A3E8-89C584D19458}" destId="{CD91F96D-638C-4CBF-9417-0219B816FAB2}" srcOrd="2" destOrd="0" presId="urn:microsoft.com/office/officeart/2018/2/layout/IconVerticalSolidList"/>
    <dgm:cxn modelId="{AE79428B-73E0-48A2-8448-4B4559352E0B}" type="presParOf" srcId="{5AF48676-0285-4A2A-A3E8-89C584D19458}" destId="{28596766-FAD2-447C-8E95-5139159D75A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61E373-738F-4EE3-B03C-6933AA99CEA9}">
      <dsp:nvSpPr>
        <dsp:cNvPr id="0" name=""/>
        <dsp:cNvSpPr/>
      </dsp:nvSpPr>
      <dsp:spPr>
        <a:xfrm>
          <a:off x="0" y="552"/>
          <a:ext cx="10972800" cy="1292816"/>
        </a:xfrm>
        <a:prstGeom prst="roundRect">
          <a:avLst>
            <a:gd name="adj" fmla="val 10000"/>
          </a:avLst>
        </a:prstGeom>
        <a:solidFill>
          <a:srgbClr val="FFC000"/>
        </a:solidFill>
        <a:ln>
          <a:noFill/>
        </a:ln>
        <a:effectLst/>
      </dsp:spPr>
      <dsp:style>
        <a:lnRef idx="0">
          <a:scrgbClr r="0" g="0" b="0"/>
        </a:lnRef>
        <a:fillRef idx="1">
          <a:scrgbClr r="0" g="0" b="0"/>
        </a:fillRef>
        <a:effectRef idx="0">
          <a:scrgbClr r="0" g="0" b="0"/>
        </a:effectRef>
        <a:fontRef idx="minor"/>
      </dsp:style>
    </dsp:sp>
    <dsp:sp modelId="{CFB2DF79-70C8-41A6-A81D-9369D3E95F08}">
      <dsp:nvSpPr>
        <dsp:cNvPr id="0" name=""/>
        <dsp:cNvSpPr/>
      </dsp:nvSpPr>
      <dsp:spPr>
        <a:xfrm>
          <a:off x="391077" y="291436"/>
          <a:ext cx="711049" cy="711049"/>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B8F5A3-068F-45A1-81F8-B425ED7B2346}">
      <dsp:nvSpPr>
        <dsp:cNvPr id="0" name=""/>
        <dsp:cNvSpPr/>
      </dsp:nvSpPr>
      <dsp:spPr>
        <a:xfrm>
          <a:off x="1493203" y="552"/>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de-CH" sz="2500" kern="1200" dirty="0"/>
            <a:t>Aufbau-Phase (Saison 2020/21)</a:t>
          </a:r>
          <a:endParaRPr lang="en-US" sz="2500" kern="1200" dirty="0"/>
        </a:p>
      </dsp:txBody>
      <dsp:txXfrm>
        <a:off x="1493203" y="552"/>
        <a:ext cx="9479596" cy="1292816"/>
      </dsp:txXfrm>
    </dsp:sp>
    <dsp:sp modelId="{E840B2B8-F0AD-4695-AE55-873A312A4C6B}">
      <dsp:nvSpPr>
        <dsp:cNvPr id="0" name=""/>
        <dsp:cNvSpPr/>
      </dsp:nvSpPr>
      <dsp:spPr>
        <a:xfrm>
          <a:off x="0" y="1616573"/>
          <a:ext cx="10972800" cy="1292816"/>
        </a:xfrm>
        <a:prstGeom prst="roundRect">
          <a:avLst>
            <a:gd name="adj" fmla="val 10000"/>
          </a:avLst>
        </a:prstGeom>
        <a:solidFill>
          <a:srgbClr val="FFFF00"/>
        </a:solidFill>
        <a:ln>
          <a:noFill/>
        </a:ln>
        <a:effectLst/>
      </dsp:spPr>
      <dsp:style>
        <a:lnRef idx="0">
          <a:scrgbClr r="0" g="0" b="0"/>
        </a:lnRef>
        <a:fillRef idx="1">
          <a:scrgbClr r="0" g="0" b="0"/>
        </a:fillRef>
        <a:effectRef idx="0">
          <a:scrgbClr r="0" g="0" b="0"/>
        </a:effectRef>
        <a:fontRef idx="minor"/>
      </dsp:style>
    </dsp:sp>
    <dsp:sp modelId="{2ABB6C9C-51F4-4444-9F83-468C0C7ADF2C}">
      <dsp:nvSpPr>
        <dsp:cNvPr id="0" name=""/>
        <dsp:cNvSpPr/>
      </dsp:nvSpPr>
      <dsp:spPr>
        <a:xfrm>
          <a:off x="391077" y="1907456"/>
          <a:ext cx="711049" cy="711049"/>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D4762B3-B04D-44F5-9398-DD690A324238}">
      <dsp:nvSpPr>
        <dsp:cNvPr id="0" name=""/>
        <dsp:cNvSpPr/>
      </dsp:nvSpPr>
      <dsp:spPr>
        <a:xfrm>
          <a:off x="1493203" y="161657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de-CH" sz="2500" kern="1200" dirty="0"/>
            <a:t>Entwicklungs-Phase (Saison 2021/22)</a:t>
          </a:r>
          <a:endParaRPr lang="en-US" sz="2500" kern="1200" dirty="0"/>
        </a:p>
      </dsp:txBody>
      <dsp:txXfrm>
        <a:off x="1493203" y="1616573"/>
        <a:ext cx="9479596" cy="1292816"/>
      </dsp:txXfrm>
    </dsp:sp>
    <dsp:sp modelId="{7888E8BC-BF46-4CE7-A86C-494AE3C75F68}">
      <dsp:nvSpPr>
        <dsp:cNvPr id="0" name=""/>
        <dsp:cNvSpPr/>
      </dsp:nvSpPr>
      <dsp:spPr>
        <a:xfrm>
          <a:off x="0" y="3232593"/>
          <a:ext cx="10972800" cy="1292816"/>
        </a:xfrm>
        <a:prstGeom prst="roundRect">
          <a:avLst>
            <a:gd name="adj" fmla="val 10000"/>
          </a:avLst>
        </a:prstGeom>
        <a:solidFill>
          <a:srgbClr val="92D050"/>
        </a:solidFill>
        <a:ln>
          <a:noFill/>
        </a:ln>
        <a:effectLst/>
      </dsp:spPr>
      <dsp:style>
        <a:lnRef idx="0">
          <a:scrgbClr r="0" g="0" b="0"/>
        </a:lnRef>
        <a:fillRef idx="1">
          <a:scrgbClr r="0" g="0" b="0"/>
        </a:fillRef>
        <a:effectRef idx="0">
          <a:scrgbClr r="0" g="0" b="0"/>
        </a:effectRef>
        <a:fontRef idx="minor"/>
      </dsp:style>
    </dsp:sp>
    <dsp:sp modelId="{4B786517-C003-4872-BC56-72F243EB6548}">
      <dsp:nvSpPr>
        <dsp:cNvPr id="0" name=""/>
        <dsp:cNvSpPr/>
      </dsp:nvSpPr>
      <dsp:spPr>
        <a:xfrm>
          <a:off x="391077" y="3523477"/>
          <a:ext cx="711049" cy="711049"/>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596766-FAD2-447C-8E95-5139159D75AB}">
      <dsp:nvSpPr>
        <dsp:cNvPr id="0" name=""/>
        <dsp:cNvSpPr/>
      </dsp:nvSpPr>
      <dsp:spPr>
        <a:xfrm>
          <a:off x="1493203" y="3232593"/>
          <a:ext cx="9479596" cy="12928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6823" tIns="136823" rIns="136823" bIns="136823" numCol="1" spcCol="1270" anchor="ctr" anchorCtr="0">
          <a:noAutofit/>
        </a:bodyPr>
        <a:lstStyle/>
        <a:p>
          <a:pPr marL="0" lvl="0" indent="0" algn="l" defTabSz="1111250">
            <a:lnSpc>
              <a:spcPct val="100000"/>
            </a:lnSpc>
            <a:spcBef>
              <a:spcPct val="0"/>
            </a:spcBef>
            <a:spcAft>
              <a:spcPct val="35000"/>
            </a:spcAft>
            <a:buNone/>
          </a:pPr>
          <a:r>
            <a:rPr lang="de-CH" sz="2500" kern="1200"/>
            <a:t>Performance-Phase (Saison 2022/23)</a:t>
          </a:r>
          <a:endParaRPr lang="en-US" sz="2500" kern="1200"/>
        </a:p>
      </dsp:txBody>
      <dsp:txXfrm>
        <a:off x="1493203" y="3232593"/>
        <a:ext cx="9479596" cy="129281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7FC7E75-8CE3-4604-A151-D2F8F0EC1FAC}" type="datetimeFigureOut">
              <a:rPr lang="de-CH" smtClean="0"/>
              <a:t>20.06.2023</a:t>
            </a:fld>
            <a:endParaRPr lang="de-CH"/>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89E044A-7CB7-42A5-86B4-FDDE8862433E}" type="slidenum">
              <a:rPr lang="de-CH" smtClean="0"/>
              <a:t>‹Nr.›</a:t>
            </a:fld>
            <a:endParaRPr lang="de-CH"/>
          </a:p>
        </p:txBody>
      </p:sp>
    </p:spTree>
    <p:extLst>
      <p:ext uri="{BB962C8B-B14F-4D97-AF65-F5344CB8AC3E}">
        <p14:creationId xmlns:p14="http://schemas.microsoft.com/office/powerpoint/2010/main" val="33669359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89E044A-7CB7-42A5-86B4-FDDE8862433E}" type="slidenum">
              <a:rPr lang="de-CH" smtClean="0"/>
              <a:t>1</a:t>
            </a:fld>
            <a:endParaRPr lang="de-CH"/>
          </a:p>
        </p:txBody>
      </p:sp>
    </p:spTree>
    <p:extLst>
      <p:ext uri="{BB962C8B-B14F-4D97-AF65-F5344CB8AC3E}">
        <p14:creationId xmlns:p14="http://schemas.microsoft.com/office/powerpoint/2010/main" val="2978569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10.00 – 10.15</a:t>
            </a:r>
          </a:p>
        </p:txBody>
      </p:sp>
      <p:sp>
        <p:nvSpPr>
          <p:cNvPr id="4" name="Foliennummernplatzhalter 3"/>
          <p:cNvSpPr>
            <a:spLocks noGrp="1"/>
          </p:cNvSpPr>
          <p:nvPr>
            <p:ph type="sldNum" sz="quarter" idx="5"/>
          </p:nvPr>
        </p:nvSpPr>
        <p:spPr/>
        <p:txBody>
          <a:bodyPr/>
          <a:lstStyle/>
          <a:p>
            <a:fld id="{D89E044A-7CB7-42A5-86B4-FDDE8862433E}" type="slidenum">
              <a:rPr lang="de-CH" smtClean="0"/>
              <a:t>14</a:t>
            </a:fld>
            <a:endParaRPr lang="de-CH"/>
          </a:p>
        </p:txBody>
      </p:sp>
    </p:spTree>
    <p:extLst>
      <p:ext uri="{BB962C8B-B14F-4D97-AF65-F5344CB8AC3E}">
        <p14:creationId xmlns:p14="http://schemas.microsoft.com/office/powerpoint/2010/main" val="420591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Begrüssung</a:t>
            </a:r>
          </a:p>
          <a:p>
            <a:pPr marL="0" marR="0" lvl="0" indent="0" algn="l" defTabSz="914400" rtl="0" eaLnBrk="1" fontAlgn="auto" latinLnBrk="0" hangingPunct="1">
              <a:lnSpc>
                <a:spcPct val="100000"/>
              </a:lnSpc>
              <a:spcBef>
                <a:spcPts val="0"/>
              </a:spcBef>
              <a:spcAft>
                <a:spcPts val="0"/>
              </a:spcAft>
              <a:buClrTx/>
              <a:buSzTx/>
              <a:buFontTx/>
              <a:buNone/>
              <a:tabLst/>
              <a:defRPr/>
            </a:pPr>
            <a:r>
              <a:rPr lang="de-CH"/>
              <a:t>Ihr seid von euren Vereinen/Regionalauswahlen empfohlen worden</a:t>
            </a:r>
          </a:p>
          <a:p>
            <a:r>
              <a:rPr lang="de-CH"/>
              <a:t>Gratulation für Sprung an Talentsichtung – erster kleiner Schritt</a:t>
            </a:r>
          </a:p>
        </p:txBody>
      </p:sp>
      <p:sp>
        <p:nvSpPr>
          <p:cNvPr id="4" name="Foliennummernplatzhalter 3"/>
          <p:cNvSpPr>
            <a:spLocks noGrp="1"/>
          </p:cNvSpPr>
          <p:nvPr>
            <p:ph type="sldNum" sz="quarter" idx="5"/>
          </p:nvPr>
        </p:nvSpPr>
        <p:spPr/>
        <p:txBody>
          <a:bodyPr/>
          <a:lstStyle/>
          <a:p>
            <a:fld id="{D89E044A-7CB7-42A5-86B4-FDDE8862433E}" type="slidenum">
              <a:rPr lang="de-CH" smtClean="0"/>
              <a:t>18</a:t>
            </a:fld>
            <a:endParaRPr lang="de-CH"/>
          </a:p>
        </p:txBody>
      </p:sp>
    </p:spTree>
    <p:extLst>
      <p:ext uri="{BB962C8B-B14F-4D97-AF65-F5344CB8AC3E}">
        <p14:creationId xmlns:p14="http://schemas.microsoft.com/office/powerpoint/2010/main" val="34535547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Mentales</a:t>
            </a:r>
            <a:r>
              <a:rPr lang="en-US"/>
              <a:t> </a:t>
            </a:r>
            <a:r>
              <a:rPr lang="en-US" err="1"/>
              <a:t>Niveau</a:t>
            </a:r>
            <a:r>
              <a:rPr lang="en-US"/>
              <a:t> – </a:t>
            </a:r>
            <a:r>
              <a:rPr lang="en-US" err="1"/>
              <a:t>Beispiel</a:t>
            </a:r>
            <a:r>
              <a:rPr lang="en-US"/>
              <a:t> Alcaraz-Djokovic. Roland Garros - Wimbledon</a:t>
            </a:r>
            <a:endParaRPr lang="en-SE"/>
          </a:p>
        </p:txBody>
      </p:sp>
      <p:sp>
        <p:nvSpPr>
          <p:cNvPr id="4" name="Foliennummernplatzhalter 3"/>
          <p:cNvSpPr>
            <a:spLocks noGrp="1"/>
          </p:cNvSpPr>
          <p:nvPr>
            <p:ph type="sldNum" sz="quarter" idx="5"/>
          </p:nvPr>
        </p:nvSpPr>
        <p:spPr/>
        <p:txBody>
          <a:bodyPr/>
          <a:lstStyle/>
          <a:p>
            <a:fld id="{D89E044A-7CB7-42A5-86B4-FDDE8862433E}" type="slidenum">
              <a:rPr lang="de-CH" smtClean="0"/>
              <a:t>25</a:t>
            </a:fld>
            <a:endParaRPr lang="de-CH"/>
          </a:p>
        </p:txBody>
      </p:sp>
    </p:spTree>
    <p:extLst>
      <p:ext uri="{BB962C8B-B14F-4D97-AF65-F5344CB8AC3E}">
        <p14:creationId xmlns:p14="http://schemas.microsoft.com/office/powerpoint/2010/main" val="172401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err="1"/>
              <a:t>Mentales</a:t>
            </a:r>
            <a:r>
              <a:rPr lang="en-US"/>
              <a:t> </a:t>
            </a:r>
            <a:r>
              <a:rPr lang="en-US" err="1"/>
              <a:t>Niveau</a:t>
            </a:r>
            <a:r>
              <a:rPr lang="en-US"/>
              <a:t> – </a:t>
            </a:r>
            <a:r>
              <a:rPr lang="en-US" err="1"/>
              <a:t>Beispiel</a:t>
            </a:r>
            <a:r>
              <a:rPr lang="en-US"/>
              <a:t> Alcaraz-Djokovic. Roland Garros - Wimbledon</a:t>
            </a:r>
            <a:endParaRPr lang="en-SE"/>
          </a:p>
        </p:txBody>
      </p:sp>
      <p:sp>
        <p:nvSpPr>
          <p:cNvPr id="4" name="Foliennummernplatzhalter 3"/>
          <p:cNvSpPr>
            <a:spLocks noGrp="1"/>
          </p:cNvSpPr>
          <p:nvPr>
            <p:ph type="sldNum" sz="quarter" idx="5"/>
          </p:nvPr>
        </p:nvSpPr>
        <p:spPr/>
        <p:txBody>
          <a:bodyPr/>
          <a:lstStyle/>
          <a:p>
            <a:fld id="{D89E044A-7CB7-42A5-86B4-FDDE8862433E}" type="slidenum">
              <a:rPr lang="de-CH" smtClean="0"/>
              <a:t>26</a:t>
            </a:fld>
            <a:endParaRPr lang="de-CH"/>
          </a:p>
        </p:txBody>
      </p:sp>
    </p:spTree>
    <p:extLst>
      <p:ext uri="{BB962C8B-B14F-4D97-AF65-F5344CB8AC3E}">
        <p14:creationId xmlns:p14="http://schemas.microsoft.com/office/powerpoint/2010/main" val="38889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https://youtu.be/Bz78ak5-dUo</a:t>
            </a:r>
          </a:p>
          <a:p>
            <a:endParaRPr lang="de-CH"/>
          </a:p>
        </p:txBody>
      </p:sp>
      <p:sp>
        <p:nvSpPr>
          <p:cNvPr id="4" name="Foliennummernplatzhalter 3"/>
          <p:cNvSpPr>
            <a:spLocks noGrp="1"/>
          </p:cNvSpPr>
          <p:nvPr>
            <p:ph type="sldNum" sz="quarter" idx="5"/>
          </p:nvPr>
        </p:nvSpPr>
        <p:spPr/>
        <p:txBody>
          <a:bodyPr/>
          <a:lstStyle/>
          <a:p>
            <a:fld id="{D89E044A-7CB7-42A5-86B4-FDDE8862433E}" type="slidenum">
              <a:rPr lang="de-CH" smtClean="0"/>
              <a:t>40</a:t>
            </a:fld>
            <a:endParaRPr lang="de-CH"/>
          </a:p>
        </p:txBody>
      </p:sp>
    </p:spTree>
    <p:extLst>
      <p:ext uri="{BB962C8B-B14F-4D97-AF65-F5344CB8AC3E}">
        <p14:creationId xmlns:p14="http://schemas.microsoft.com/office/powerpoint/2010/main" val="1532501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Mentimeter</a:t>
            </a:r>
          </a:p>
        </p:txBody>
      </p:sp>
      <p:sp>
        <p:nvSpPr>
          <p:cNvPr id="4" name="Foliennummernplatzhalter 3"/>
          <p:cNvSpPr>
            <a:spLocks noGrp="1"/>
          </p:cNvSpPr>
          <p:nvPr>
            <p:ph type="sldNum" sz="quarter" idx="5"/>
          </p:nvPr>
        </p:nvSpPr>
        <p:spPr/>
        <p:txBody>
          <a:bodyPr/>
          <a:lstStyle/>
          <a:p>
            <a:fld id="{D89E044A-7CB7-42A5-86B4-FDDE8862433E}" type="slidenum">
              <a:rPr lang="de-CH" smtClean="0"/>
              <a:t>41</a:t>
            </a:fld>
            <a:endParaRPr lang="de-CH"/>
          </a:p>
        </p:txBody>
      </p:sp>
    </p:spTree>
    <p:extLst>
      <p:ext uri="{BB962C8B-B14F-4D97-AF65-F5344CB8AC3E}">
        <p14:creationId xmlns:p14="http://schemas.microsoft.com/office/powerpoint/2010/main" val="39313950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b="1"/>
              <a:t>Schaffen wir es, wenn wir in unserem Verein über Ethik und Werte sprechen, die Inhalte als etwas positives wertvolles erscheinen zu lassen? </a:t>
            </a:r>
          </a:p>
          <a:p>
            <a:r>
              <a:rPr lang="de-CH" b="0"/>
              <a:t>Wir brauchen beides </a:t>
            </a:r>
            <a:r>
              <a:rPr lang="de-CH" b="1">
                <a:sym typeface="Wingdings" panose="05000000000000000000" pitchFamily="2" charset="2"/>
              </a:rPr>
              <a:t> AUFKLÄRUNG und PRÄVENTION</a:t>
            </a:r>
            <a:endParaRPr lang="de-CH" b="1"/>
          </a:p>
        </p:txBody>
      </p:sp>
      <p:sp>
        <p:nvSpPr>
          <p:cNvPr id="4" name="Foliennummernplatzhalter 3"/>
          <p:cNvSpPr>
            <a:spLocks noGrp="1"/>
          </p:cNvSpPr>
          <p:nvPr>
            <p:ph type="sldNum" sz="quarter" idx="5"/>
          </p:nvPr>
        </p:nvSpPr>
        <p:spPr/>
        <p:txBody>
          <a:bodyPr/>
          <a:lstStyle/>
          <a:p>
            <a:fld id="{D89E044A-7CB7-42A5-86B4-FDDE8862433E}" type="slidenum">
              <a:rPr lang="de-CH" smtClean="0"/>
              <a:t>42</a:t>
            </a:fld>
            <a:endParaRPr lang="de-CH"/>
          </a:p>
        </p:txBody>
      </p:sp>
    </p:spTree>
    <p:extLst>
      <p:ext uri="{BB962C8B-B14F-4D97-AF65-F5344CB8AC3E}">
        <p14:creationId xmlns:p14="http://schemas.microsoft.com/office/powerpoint/2010/main" val="7885077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a:t>Schwarz/ weiss? </a:t>
            </a:r>
            <a:r>
              <a:rPr lang="de-CH">
                <a:solidFill>
                  <a:schemeClr val="bg1"/>
                </a:solidFill>
              </a:rPr>
              <a:t>Verstoss gegen ein Prinzip der Ethik-Charta = Ethikverstoss? </a:t>
            </a:r>
          </a:p>
          <a:p>
            <a:endParaRPr lang="de-CH"/>
          </a:p>
        </p:txBody>
      </p:sp>
      <p:sp>
        <p:nvSpPr>
          <p:cNvPr id="4" name="Foliennummernplatzhalter 3"/>
          <p:cNvSpPr>
            <a:spLocks noGrp="1"/>
          </p:cNvSpPr>
          <p:nvPr>
            <p:ph type="sldNum" sz="quarter" idx="5"/>
          </p:nvPr>
        </p:nvSpPr>
        <p:spPr/>
        <p:txBody>
          <a:bodyPr/>
          <a:lstStyle/>
          <a:p>
            <a:fld id="{D89E044A-7CB7-42A5-86B4-FDDE8862433E}" type="slidenum">
              <a:rPr lang="de-CH" smtClean="0"/>
              <a:t>48</a:t>
            </a:fld>
            <a:endParaRPr lang="de-CH"/>
          </a:p>
        </p:txBody>
      </p:sp>
    </p:spTree>
    <p:extLst>
      <p:ext uri="{BB962C8B-B14F-4D97-AF65-F5344CB8AC3E}">
        <p14:creationId xmlns:p14="http://schemas.microsoft.com/office/powerpoint/2010/main" val="33682979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Mentimeter</a:t>
            </a:r>
          </a:p>
        </p:txBody>
      </p:sp>
      <p:sp>
        <p:nvSpPr>
          <p:cNvPr id="4" name="Foliennummernplatzhalter 3"/>
          <p:cNvSpPr>
            <a:spLocks noGrp="1"/>
          </p:cNvSpPr>
          <p:nvPr>
            <p:ph type="sldNum" sz="quarter" idx="5"/>
          </p:nvPr>
        </p:nvSpPr>
        <p:spPr/>
        <p:txBody>
          <a:bodyPr/>
          <a:lstStyle/>
          <a:p>
            <a:fld id="{D89E044A-7CB7-42A5-86B4-FDDE8862433E}" type="slidenum">
              <a:rPr lang="de-CH" smtClean="0"/>
              <a:t>55</a:t>
            </a:fld>
            <a:endParaRPr lang="de-CH"/>
          </a:p>
        </p:txBody>
      </p:sp>
    </p:spTree>
    <p:extLst>
      <p:ext uri="{BB962C8B-B14F-4D97-AF65-F5344CB8AC3E}">
        <p14:creationId xmlns:p14="http://schemas.microsoft.com/office/powerpoint/2010/main" val="3436538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t>Kurz auf Webseite zeigen und auffordern, wir kommen wieder auf euch zu, um das zu prüfen. </a:t>
            </a:r>
          </a:p>
        </p:txBody>
      </p:sp>
      <p:sp>
        <p:nvSpPr>
          <p:cNvPr id="4" name="Foliennummernplatzhalter 3"/>
          <p:cNvSpPr>
            <a:spLocks noGrp="1"/>
          </p:cNvSpPr>
          <p:nvPr>
            <p:ph type="sldNum" sz="quarter" idx="5"/>
          </p:nvPr>
        </p:nvSpPr>
        <p:spPr/>
        <p:txBody>
          <a:bodyPr/>
          <a:lstStyle/>
          <a:p>
            <a:fld id="{D89E044A-7CB7-42A5-86B4-FDDE8862433E}" type="slidenum">
              <a:rPr lang="de-CH" smtClean="0"/>
              <a:t>60</a:t>
            </a:fld>
            <a:endParaRPr lang="de-CH"/>
          </a:p>
        </p:txBody>
      </p:sp>
    </p:spTree>
    <p:extLst>
      <p:ext uri="{BB962C8B-B14F-4D97-AF65-F5344CB8AC3E}">
        <p14:creationId xmlns:p14="http://schemas.microsoft.com/office/powerpoint/2010/main" val="2553918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cs typeface="Calibri"/>
            </a:endParaRPr>
          </a:p>
        </p:txBody>
      </p:sp>
      <p:sp>
        <p:nvSpPr>
          <p:cNvPr id="4" name="Foliennummernplatzhalter 3"/>
          <p:cNvSpPr>
            <a:spLocks noGrp="1"/>
          </p:cNvSpPr>
          <p:nvPr>
            <p:ph type="sldNum" sz="quarter" idx="5"/>
          </p:nvPr>
        </p:nvSpPr>
        <p:spPr/>
        <p:txBody>
          <a:bodyPr/>
          <a:lstStyle/>
          <a:p>
            <a:fld id="{D89E044A-7CB7-42A5-86B4-FDDE8862433E}" type="slidenum">
              <a:rPr lang="de-CH" smtClean="0"/>
              <a:t>5</a:t>
            </a:fld>
            <a:endParaRPr lang="de-CH"/>
          </a:p>
        </p:txBody>
      </p:sp>
    </p:spTree>
    <p:extLst>
      <p:ext uri="{BB962C8B-B14F-4D97-AF65-F5344CB8AC3E}">
        <p14:creationId xmlns:p14="http://schemas.microsoft.com/office/powerpoint/2010/main" val="38616569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89E044A-7CB7-42A5-86B4-FDDE8862433E}" type="slidenum">
              <a:rPr lang="de-CH" smtClean="0"/>
              <a:t>63</a:t>
            </a:fld>
            <a:endParaRPr lang="de-CH"/>
          </a:p>
        </p:txBody>
      </p:sp>
    </p:spTree>
    <p:extLst>
      <p:ext uri="{BB962C8B-B14F-4D97-AF65-F5344CB8AC3E}">
        <p14:creationId xmlns:p14="http://schemas.microsoft.com/office/powerpoint/2010/main" val="2206576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cs typeface="Calibri"/>
            </a:endParaRPr>
          </a:p>
        </p:txBody>
      </p:sp>
      <p:sp>
        <p:nvSpPr>
          <p:cNvPr id="4" name="Foliennummernplatzhalter 3"/>
          <p:cNvSpPr>
            <a:spLocks noGrp="1"/>
          </p:cNvSpPr>
          <p:nvPr>
            <p:ph type="sldNum" sz="quarter" idx="5"/>
          </p:nvPr>
        </p:nvSpPr>
        <p:spPr/>
        <p:txBody>
          <a:bodyPr/>
          <a:lstStyle/>
          <a:p>
            <a:fld id="{D89E044A-7CB7-42A5-86B4-FDDE8862433E}" type="slidenum">
              <a:rPr lang="de-CH" smtClean="0"/>
              <a:t>6</a:t>
            </a:fld>
            <a:endParaRPr lang="de-CH"/>
          </a:p>
        </p:txBody>
      </p:sp>
    </p:spTree>
    <p:extLst>
      <p:ext uri="{BB962C8B-B14F-4D97-AF65-F5344CB8AC3E}">
        <p14:creationId xmlns:p14="http://schemas.microsoft.com/office/powerpoint/2010/main" val="756704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a:cs typeface="Calibri"/>
              </a:rPr>
              <a:t>Ziel ZV: Strategie einem Sponsor verkaufen. </a:t>
            </a:r>
          </a:p>
        </p:txBody>
      </p:sp>
      <p:sp>
        <p:nvSpPr>
          <p:cNvPr id="4" name="Foliennummernplatzhalter 3"/>
          <p:cNvSpPr>
            <a:spLocks noGrp="1"/>
          </p:cNvSpPr>
          <p:nvPr>
            <p:ph type="sldNum" sz="quarter" idx="5"/>
          </p:nvPr>
        </p:nvSpPr>
        <p:spPr/>
        <p:txBody>
          <a:bodyPr/>
          <a:lstStyle/>
          <a:p>
            <a:fld id="{D89E044A-7CB7-42A5-86B4-FDDE8862433E}" type="slidenum">
              <a:rPr lang="de-CH" smtClean="0"/>
              <a:t>7</a:t>
            </a:fld>
            <a:endParaRPr lang="de-CH"/>
          </a:p>
        </p:txBody>
      </p:sp>
    </p:spTree>
    <p:extLst>
      <p:ext uri="{BB962C8B-B14F-4D97-AF65-F5344CB8AC3E}">
        <p14:creationId xmlns:p14="http://schemas.microsoft.com/office/powerpoint/2010/main" val="42184124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cs typeface="Calibri"/>
            </a:endParaRPr>
          </a:p>
        </p:txBody>
      </p:sp>
      <p:sp>
        <p:nvSpPr>
          <p:cNvPr id="4" name="Foliennummernplatzhalter 3"/>
          <p:cNvSpPr>
            <a:spLocks noGrp="1"/>
          </p:cNvSpPr>
          <p:nvPr>
            <p:ph type="sldNum" sz="quarter" idx="5"/>
          </p:nvPr>
        </p:nvSpPr>
        <p:spPr/>
        <p:txBody>
          <a:bodyPr/>
          <a:lstStyle/>
          <a:p>
            <a:fld id="{D89E044A-7CB7-42A5-86B4-FDDE8862433E}" type="slidenum">
              <a:rPr lang="de-CH" smtClean="0"/>
              <a:t>8</a:t>
            </a:fld>
            <a:endParaRPr lang="de-CH"/>
          </a:p>
        </p:txBody>
      </p:sp>
    </p:spTree>
    <p:extLst>
      <p:ext uri="{BB962C8B-B14F-4D97-AF65-F5344CB8AC3E}">
        <p14:creationId xmlns:p14="http://schemas.microsoft.com/office/powerpoint/2010/main" val="1215531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cs typeface="Calibri"/>
            </a:endParaRPr>
          </a:p>
        </p:txBody>
      </p:sp>
      <p:sp>
        <p:nvSpPr>
          <p:cNvPr id="4" name="Foliennummernplatzhalter 3"/>
          <p:cNvSpPr>
            <a:spLocks noGrp="1"/>
          </p:cNvSpPr>
          <p:nvPr>
            <p:ph type="sldNum" sz="quarter" idx="5"/>
          </p:nvPr>
        </p:nvSpPr>
        <p:spPr/>
        <p:txBody>
          <a:bodyPr/>
          <a:lstStyle/>
          <a:p>
            <a:fld id="{D89E044A-7CB7-42A5-86B4-FDDE8862433E}" type="slidenum">
              <a:rPr lang="de-CH" smtClean="0"/>
              <a:t>9</a:t>
            </a:fld>
            <a:endParaRPr lang="de-CH"/>
          </a:p>
        </p:txBody>
      </p:sp>
    </p:spTree>
    <p:extLst>
      <p:ext uri="{BB962C8B-B14F-4D97-AF65-F5344CB8AC3E}">
        <p14:creationId xmlns:p14="http://schemas.microsoft.com/office/powerpoint/2010/main" val="3852941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cs typeface="Calibri"/>
            </a:endParaRPr>
          </a:p>
        </p:txBody>
      </p:sp>
      <p:sp>
        <p:nvSpPr>
          <p:cNvPr id="4" name="Foliennummernplatzhalter 3"/>
          <p:cNvSpPr>
            <a:spLocks noGrp="1"/>
          </p:cNvSpPr>
          <p:nvPr>
            <p:ph type="sldNum" sz="quarter" idx="5"/>
          </p:nvPr>
        </p:nvSpPr>
        <p:spPr/>
        <p:txBody>
          <a:bodyPr/>
          <a:lstStyle/>
          <a:p>
            <a:fld id="{D89E044A-7CB7-42A5-86B4-FDDE8862433E}" type="slidenum">
              <a:rPr lang="de-CH" smtClean="0"/>
              <a:t>10</a:t>
            </a:fld>
            <a:endParaRPr lang="de-CH"/>
          </a:p>
        </p:txBody>
      </p:sp>
    </p:spTree>
    <p:extLst>
      <p:ext uri="{BB962C8B-B14F-4D97-AF65-F5344CB8AC3E}">
        <p14:creationId xmlns:p14="http://schemas.microsoft.com/office/powerpoint/2010/main" val="117641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cs typeface="Calibri"/>
            </a:endParaRPr>
          </a:p>
        </p:txBody>
      </p:sp>
      <p:sp>
        <p:nvSpPr>
          <p:cNvPr id="4" name="Foliennummernplatzhalter 3"/>
          <p:cNvSpPr>
            <a:spLocks noGrp="1"/>
          </p:cNvSpPr>
          <p:nvPr>
            <p:ph type="sldNum" sz="quarter" idx="5"/>
          </p:nvPr>
        </p:nvSpPr>
        <p:spPr/>
        <p:txBody>
          <a:bodyPr/>
          <a:lstStyle/>
          <a:p>
            <a:fld id="{D89E044A-7CB7-42A5-86B4-FDDE8862433E}" type="slidenum">
              <a:rPr lang="de-CH" smtClean="0"/>
              <a:t>11</a:t>
            </a:fld>
            <a:endParaRPr lang="de-CH"/>
          </a:p>
        </p:txBody>
      </p:sp>
    </p:spTree>
    <p:extLst>
      <p:ext uri="{BB962C8B-B14F-4D97-AF65-F5344CB8AC3E}">
        <p14:creationId xmlns:p14="http://schemas.microsoft.com/office/powerpoint/2010/main" val="3810383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D89E044A-7CB7-42A5-86B4-FDDE8862433E}" type="slidenum">
              <a:rPr lang="de-CH" smtClean="0"/>
              <a:t>12</a:t>
            </a:fld>
            <a:endParaRPr lang="de-CH"/>
          </a:p>
        </p:txBody>
      </p:sp>
    </p:spTree>
    <p:extLst>
      <p:ext uri="{BB962C8B-B14F-4D97-AF65-F5344CB8AC3E}">
        <p14:creationId xmlns:p14="http://schemas.microsoft.com/office/powerpoint/2010/main" val="948509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Inhaltsplatzhalter 3" descr="Bild einfügen">
            <a:extLst>
              <a:ext uri="{FF2B5EF4-FFF2-40B4-BE49-F238E27FC236}">
                <a16:creationId xmlns:a16="http://schemas.microsoft.com/office/drawing/2014/main" id="{0C567AD1-0356-4D97-80E4-38DAC492A4EB}"/>
              </a:ext>
              <a:ext uri="{C183D7F6-B498-43B3-948B-1728B52AA6E4}">
                <adec:decorative xmlns:adec="http://schemas.microsoft.com/office/drawing/2017/decorative" val="0"/>
              </a:ext>
            </a:extLst>
          </p:cNvPr>
          <p:cNvSpPr>
            <a:spLocks noGrp="1"/>
          </p:cNvSpPr>
          <p:nvPr>
            <p:ph sz="half" idx="2" hasCustomPrompt="1"/>
          </p:nvPr>
        </p:nvSpPr>
        <p:spPr>
          <a:xfrm>
            <a:off x="0" y="0"/>
            <a:ext cx="12192000" cy="6858000"/>
          </a:xfrm>
        </p:spPr>
        <p:txBody>
          <a:bodyPr anchor="t">
            <a:normAutofit/>
          </a:bodyPr>
          <a:lstStyle>
            <a:lvl1pPr marL="0" indent="0" algn="ct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CH"/>
              <a:t>Bild einfügen</a:t>
            </a:r>
          </a:p>
        </p:txBody>
      </p:sp>
      <p:sp>
        <p:nvSpPr>
          <p:cNvPr id="3" name="Rechteck 2">
            <a:extLst>
              <a:ext uri="{FF2B5EF4-FFF2-40B4-BE49-F238E27FC236}">
                <a16:creationId xmlns:a16="http://schemas.microsoft.com/office/drawing/2014/main" id="{E432621F-381C-4376-AD8C-A6CAC35A3E56}"/>
              </a:ext>
            </a:extLst>
          </p:cNvPr>
          <p:cNvSpPr/>
          <p:nvPr userDrawn="1"/>
        </p:nvSpPr>
        <p:spPr>
          <a:xfrm>
            <a:off x="191344" y="116632"/>
            <a:ext cx="1176130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5951984" y="4509120"/>
            <a:ext cx="5385600" cy="1656184"/>
          </a:xfrm>
          <a:solidFill>
            <a:schemeClr val="bg1">
              <a:alpha val="85000"/>
            </a:schemeClr>
          </a:solidFill>
        </p:spPr>
        <p:txBody>
          <a:bodyPr/>
          <a:lstStyle>
            <a:lvl1pPr algn="ctr">
              <a:defRPr sz="3200" b="1" cap="none" baseline="0">
                <a:solidFill>
                  <a:schemeClr val="tx1"/>
                </a:solidFill>
                <a:latin typeface="Arial" panose="020B0604020202020204" pitchFamily="34" charset="0"/>
                <a:cs typeface="Arial" panose="020B0604020202020204" pitchFamily="34" charset="0"/>
              </a:defRPr>
            </a:lvl1pPr>
          </a:lstStyle>
          <a:p>
            <a:r>
              <a:rPr lang="de-DE"/>
              <a:t>Präsentationstitel</a:t>
            </a:r>
            <a:br>
              <a:rPr lang="de-DE"/>
            </a:br>
            <a:r>
              <a:rPr lang="de-DE"/>
              <a:t>bearbeiten</a:t>
            </a:r>
            <a:endParaRPr lang="de-CH"/>
          </a:p>
        </p:txBody>
      </p:sp>
    </p:spTree>
    <p:extLst>
      <p:ext uri="{BB962C8B-B14F-4D97-AF65-F5344CB8AC3E}">
        <p14:creationId xmlns:p14="http://schemas.microsoft.com/office/powerpoint/2010/main" val="4035946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Titelfolie">
    <p:bg>
      <p:bgRef idx="1001">
        <a:schemeClr val="bg1"/>
      </p:bgRef>
    </p:bg>
    <p:spTree>
      <p:nvGrpSpPr>
        <p:cNvPr id="1" name=""/>
        <p:cNvGrpSpPr/>
        <p:nvPr/>
      </p:nvGrpSpPr>
      <p:grpSpPr>
        <a:xfrm>
          <a:off x="0" y="0"/>
          <a:ext cx="0" cy="0"/>
          <a:chOff x="0" y="0"/>
          <a:chExt cx="0" cy="0"/>
        </a:xfrm>
      </p:grpSpPr>
      <p:sp>
        <p:nvSpPr>
          <p:cNvPr id="5" name="AutoShape 3">
            <a:extLst>
              <a:ext uri="{FF2B5EF4-FFF2-40B4-BE49-F238E27FC236}">
                <a16:creationId xmlns:a16="http://schemas.microsoft.com/office/drawing/2014/main" id="{B38BCB80-34EC-4CDE-A1E6-AF7C0257A547}"/>
              </a:ext>
            </a:extLst>
          </p:cNvPr>
          <p:cNvSpPr>
            <a:spLocks/>
          </p:cNvSpPr>
          <p:nvPr userDrawn="1"/>
        </p:nvSpPr>
        <p:spPr bwMode="auto">
          <a:xfrm>
            <a:off x="0" y="0"/>
            <a:ext cx="12217400" cy="6877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1E1E3C"/>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750" tIns="31750" rIns="31750" bIns="31750" anchor="ctr"/>
          <a:lstStyle/>
          <a:p>
            <a:pPr algn="ctr" defTabSz="412750"/>
            <a:endParaRPr lang="de-DE" sz="2500">
              <a:solidFill>
                <a:srgbClr val="FFFFFF"/>
              </a:solidFill>
              <a:latin typeface="Gill Sans MT" charset="0"/>
              <a:cs typeface="Gill Sans MT" charset="0"/>
              <a:sym typeface="Gill Sans MT" charset="0"/>
            </a:endParaRPr>
          </a:p>
        </p:txBody>
      </p:sp>
      <p:sp>
        <p:nvSpPr>
          <p:cNvPr id="6" name="Rectangle 5">
            <a:extLst>
              <a:ext uri="{FF2B5EF4-FFF2-40B4-BE49-F238E27FC236}">
                <a16:creationId xmlns:a16="http://schemas.microsoft.com/office/drawing/2014/main" id="{76277D5A-B033-443E-88C5-1D4590094806}"/>
              </a:ext>
            </a:extLst>
          </p:cNvPr>
          <p:cNvSpPr/>
          <p:nvPr userDrawn="1"/>
        </p:nvSpPr>
        <p:spPr bwMode="auto">
          <a:xfrm>
            <a:off x="0" y="0"/>
            <a:ext cx="12217400" cy="6858000"/>
          </a:xfrm>
          <a:prstGeom prst="rect">
            <a:avLst/>
          </a:prstGeom>
          <a:blipFill dpi="0" rotWithShape="1">
            <a:blip r:embed="rId2" cstate="screen">
              <a:alphaModFix amt="40000"/>
              <a:extLst>
                <a:ext uri="{28A0092B-C50C-407E-A947-70E740481C1C}">
                  <a14:useLocalDpi xmlns:a14="http://schemas.microsoft.com/office/drawing/2010/main"/>
                </a:ext>
              </a:extLst>
            </a:blip>
            <a:srcRect/>
            <a:stretch>
              <a:fillRect/>
            </a:stretch>
          </a:blipFill>
          <a:ln w="25400" cap="flat" cmpd="sng" algn="ctr">
            <a:solidFill>
              <a:srgbClr val="5A5F5E"/>
            </a:solidFill>
            <a:prstDash val="solid"/>
            <a:miter lim="0"/>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50800" tIns="50800" rIns="50800" bIns="50800" numCol="1" rtlCol="0" anchor="ctr" anchorCtr="0" compatLnSpc="1">
            <a:prstTxWarp prst="textNoShape">
              <a:avLst/>
            </a:prstTxWarp>
          </a:bodyPr>
          <a:lstStyle/>
          <a:p>
            <a:pPr marL="228600" marR="0" indent="0" algn="l" defTabSz="457200" rtl="0" eaLnBrk="1"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solidFill>
                <a:srgbClr val="000000"/>
              </a:solidFill>
              <a:effectLst/>
              <a:latin typeface="Helvetica" charset="0"/>
              <a:ea typeface="ＭＳ Ｐゴシック" charset="0"/>
              <a:cs typeface="Helvetica" charset="0"/>
              <a:sym typeface="Helvetica" charset="0"/>
            </a:endParaRPr>
          </a:p>
        </p:txBody>
      </p:sp>
      <p:sp>
        <p:nvSpPr>
          <p:cNvPr id="2" name="Textfeld 1">
            <a:extLst>
              <a:ext uri="{FF2B5EF4-FFF2-40B4-BE49-F238E27FC236}">
                <a16:creationId xmlns:a16="http://schemas.microsoft.com/office/drawing/2014/main" id="{6D21B8C3-4D38-47C7-B617-867423E538B3}"/>
              </a:ext>
            </a:extLst>
          </p:cNvPr>
          <p:cNvSpPr txBox="1"/>
          <p:nvPr userDrawn="1"/>
        </p:nvSpPr>
        <p:spPr>
          <a:xfrm>
            <a:off x="4673152" y="4029585"/>
            <a:ext cx="5303520" cy="769441"/>
          </a:xfrm>
          <a:prstGeom prst="rect">
            <a:avLst/>
          </a:prstGeom>
          <a:noFill/>
        </p:spPr>
        <p:txBody>
          <a:bodyPr wrap="square">
            <a:spAutoFit/>
          </a:bodyPr>
          <a:lstStyle/>
          <a:p>
            <a:pPr algn="l"/>
            <a:r>
              <a:rPr lang="de-DE" sz="4400" b="0" spc="0" baseline="0">
                <a:solidFill>
                  <a:srgbClr val="E95022"/>
                </a:solidFill>
                <a:latin typeface="Gill Sans MT" panose="020B0502020104020203" pitchFamily="34" charset="0"/>
                <a:cs typeface="Arial" panose="020B0604020202020204" pitchFamily="34" charset="0"/>
              </a:rPr>
              <a:t>Motion </a:t>
            </a:r>
            <a:r>
              <a:rPr lang="de-DE" sz="4400" b="0" spc="0" baseline="0" err="1">
                <a:solidFill>
                  <a:srgbClr val="E95022"/>
                </a:solidFill>
                <a:latin typeface="Gill Sans MT" panose="020B0502020104020203" pitchFamily="34" charset="0"/>
                <a:cs typeface="Arial" panose="020B0604020202020204" pitchFamily="34" charset="0"/>
              </a:rPr>
              <a:t>is</a:t>
            </a:r>
            <a:r>
              <a:rPr lang="de-DE" sz="4400" b="0" spc="0" baseline="0">
                <a:solidFill>
                  <a:srgbClr val="E95022"/>
                </a:solidFill>
                <a:latin typeface="Gill Sans MT" panose="020B0502020104020203" pitchFamily="34" charset="0"/>
                <a:cs typeface="Arial" panose="020B0604020202020204" pitchFamily="34" charset="0"/>
              </a:rPr>
              <a:t> </a:t>
            </a:r>
            <a:r>
              <a:rPr lang="de-DE" sz="4400" b="0" spc="0" baseline="0" err="1">
                <a:solidFill>
                  <a:srgbClr val="E95022"/>
                </a:solidFill>
                <a:latin typeface="Gill Sans MT" panose="020B0502020104020203" pitchFamily="34" charset="0"/>
                <a:cs typeface="Arial" panose="020B0604020202020204" pitchFamily="34" charset="0"/>
              </a:rPr>
              <a:t>our</a:t>
            </a:r>
            <a:r>
              <a:rPr lang="de-DE" sz="4400" b="0" spc="0" baseline="0">
                <a:solidFill>
                  <a:srgbClr val="E95022"/>
                </a:solidFill>
                <a:latin typeface="Gill Sans MT" panose="020B0502020104020203" pitchFamily="34" charset="0"/>
                <a:cs typeface="Arial" panose="020B0604020202020204" pitchFamily="34" charset="0"/>
              </a:rPr>
              <a:t> </a:t>
            </a:r>
            <a:r>
              <a:rPr lang="de-DE" sz="4400" b="0" spc="0" baseline="0" err="1">
                <a:solidFill>
                  <a:srgbClr val="E95022"/>
                </a:solidFill>
                <a:latin typeface="Gill Sans MT" panose="020B0502020104020203" pitchFamily="34" charset="0"/>
                <a:cs typeface="Arial" panose="020B0604020202020204" pitchFamily="34" charset="0"/>
              </a:rPr>
              <a:t>passion</a:t>
            </a:r>
            <a:endParaRPr lang="de-CH" sz="4400" b="0" spc="0" baseline="0">
              <a:solidFill>
                <a:srgbClr val="E95022"/>
              </a:solidFill>
              <a:latin typeface="Gill Sans MT" panose="020B0502020104020203" pitchFamily="34" charset="0"/>
              <a:cs typeface="Arial" panose="020B0604020202020204" pitchFamily="34" charset="0"/>
            </a:endParaRPr>
          </a:p>
        </p:txBody>
      </p:sp>
      <p:pic>
        <p:nvPicPr>
          <p:cNvPr id="4" name="Bild 3">
            <a:extLst>
              <a:ext uri="{FF2B5EF4-FFF2-40B4-BE49-F238E27FC236}">
                <a16:creationId xmlns:a16="http://schemas.microsoft.com/office/drawing/2014/main" id="{CE6B2728-8B42-461B-AFE4-65CC1F5153CE}"/>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525349" y="1329585"/>
            <a:ext cx="7141303" cy="2700000"/>
          </a:xfrm>
          <a:prstGeom prst="rect">
            <a:avLst/>
          </a:prstGeom>
        </p:spPr>
      </p:pic>
    </p:spTree>
    <p:extLst>
      <p:ext uri="{BB962C8B-B14F-4D97-AF65-F5344CB8AC3E}">
        <p14:creationId xmlns:p14="http://schemas.microsoft.com/office/powerpoint/2010/main" val="33751024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5"/>
            <a:ext cx="10363200" cy="1470025"/>
          </a:xfrm>
        </p:spPr>
        <p:txBody>
          <a:bodyPr/>
          <a:lstStyle/>
          <a:p>
            <a:r>
              <a:rPr lang="de-CH"/>
              <a:t>Mastertitelformat bearbeiten</a:t>
            </a:r>
            <a:endParaRPr lang="de-DE"/>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228600" indent="0" algn="ctr">
              <a:buNone/>
              <a:defRPr/>
            </a:lvl2pPr>
            <a:lvl3pPr marL="457200" indent="0" algn="ctr">
              <a:buNone/>
              <a:defRPr/>
            </a:lvl3pPr>
            <a:lvl4pPr marL="685800" indent="0" algn="ctr">
              <a:buNone/>
              <a:defRPr/>
            </a:lvl4pPr>
            <a:lvl5pPr marL="914400" indent="0" algn="ctr">
              <a:buNone/>
              <a:defRPr/>
            </a:lvl5pPr>
            <a:lvl6pPr marL="1143000" indent="0" algn="ctr">
              <a:buNone/>
              <a:defRPr/>
            </a:lvl6pPr>
            <a:lvl7pPr marL="1371600" indent="0" algn="ctr">
              <a:buNone/>
              <a:defRPr/>
            </a:lvl7pPr>
            <a:lvl8pPr marL="1600200" indent="0" algn="ctr">
              <a:buNone/>
              <a:defRPr/>
            </a:lvl8pPr>
            <a:lvl9pPr marL="1828800" indent="0" algn="ctr">
              <a:buNone/>
              <a:defRPr/>
            </a:lvl9pPr>
          </a:lstStyle>
          <a:p>
            <a:r>
              <a:rPr lang="de-CH"/>
              <a:t>Master-Untertitelformat bearbeiten</a:t>
            </a:r>
            <a:endParaRPr lang="de-DE"/>
          </a:p>
        </p:txBody>
      </p:sp>
    </p:spTree>
    <p:extLst>
      <p:ext uri="{BB962C8B-B14F-4D97-AF65-F5344CB8AC3E}">
        <p14:creationId xmlns:p14="http://schemas.microsoft.com/office/powerpoint/2010/main" val="263388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atin typeface="Myriad Pro" panose="020B0503030403020204" pitchFamily="34" charset="0"/>
              </a:defRPr>
            </a:lvl1pPr>
          </a:lstStyle>
          <a:p>
            <a:r>
              <a:rPr lang="de-CH"/>
              <a:t>Mastertitelformat bearbeiten</a:t>
            </a:r>
            <a:endParaRPr lang="de-DE"/>
          </a:p>
        </p:txBody>
      </p:sp>
      <p:sp>
        <p:nvSpPr>
          <p:cNvPr id="3" name="Inhaltsplatzhalter 2"/>
          <p:cNvSpPr>
            <a:spLocks noGrp="1"/>
          </p:cNvSpPr>
          <p:nvPr>
            <p:ph idx="1"/>
          </p:nvPr>
        </p:nvSpPr>
        <p:spPr/>
        <p:txBody>
          <a:bodyPr/>
          <a:lstStyle>
            <a:lvl1pPr>
              <a:defRPr>
                <a:latin typeface="Myriad Pro" panose="020B0503030403020204" pitchFamily="34" charset="0"/>
              </a:defRPr>
            </a:lvl1pPr>
            <a:lvl2pPr>
              <a:defRPr>
                <a:latin typeface="Myriad Pro" panose="020B0503030403020204" pitchFamily="34" charset="0"/>
              </a:defRPr>
            </a:lvl2pPr>
            <a:lvl3pPr>
              <a:defRPr>
                <a:latin typeface="Myriad Pro" panose="020B0503030403020204" pitchFamily="34" charset="0"/>
              </a:defRPr>
            </a:lvl3pPr>
            <a:lvl4pPr>
              <a:defRPr>
                <a:latin typeface="Myriad Pro" panose="020B0503030403020204" pitchFamily="34" charset="0"/>
              </a:defRPr>
            </a:lvl4pPr>
            <a:lvl5pPr>
              <a:defRPr>
                <a:latin typeface="Myriad Pro" panose="020B0503030403020204" pitchFamily="34" charset="0"/>
              </a:defRPr>
            </a:lvl5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10386947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2819" y="4406900"/>
            <a:ext cx="10363200" cy="1362075"/>
          </a:xfrm>
        </p:spPr>
        <p:txBody>
          <a:bodyPr anchor="t"/>
          <a:lstStyle>
            <a:lvl1pPr algn="l">
              <a:defRPr sz="2000" b="1" cap="all"/>
            </a:lvl1pPr>
          </a:lstStyle>
          <a:p>
            <a:r>
              <a:rPr lang="de-CH"/>
              <a:t>Mastertitelformat bearbeiten</a:t>
            </a:r>
            <a:endParaRPr lang="de-DE"/>
          </a:p>
        </p:txBody>
      </p:sp>
      <p:sp>
        <p:nvSpPr>
          <p:cNvPr id="3" name="Textplatzhalter 2"/>
          <p:cNvSpPr>
            <a:spLocks noGrp="1"/>
          </p:cNvSpPr>
          <p:nvPr>
            <p:ph type="body" idx="1"/>
          </p:nvPr>
        </p:nvSpPr>
        <p:spPr>
          <a:xfrm>
            <a:off x="962819" y="2906712"/>
            <a:ext cx="10363200" cy="1500188"/>
          </a:xfrm>
        </p:spPr>
        <p:txBody>
          <a:bodyPr anchor="b"/>
          <a:lstStyle>
            <a:lvl1pPr marL="0" indent="0">
              <a:buNone/>
              <a:defRPr sz="1000"/>
            </a:lvl1pPr>
            <a:lvl2pPr marL="228600" indent="0">
              <a:buNone/>
              <a:defRPr sz="900"/>
            </a:lvl2pPr>
            <a:lvl3pPr marL="457200" indent="0">
              <a:buNone/>
              <a:defRPr sz="800"/>
            </a:lvl3pPr>
            <a:lvl4pPr marL="685800" indent="0">
              <a:buNone/>
              <a:defRPr sz="700"/>
            </a:lvl4pPr>
            <a:lvl5pPr marL="914400" indent="0">
              <a:buNone/>
              <a:defRPr sz="700"/>
            </a:lvl5pPr>
            <a:lvl6pPr marL="1143000" indent="0">
              <a:buNone/>
              <a:defRPr sz="700"/>
            </a:lvl6pPr>
            <a:lvl7pPr marL="1371600" indent="0">
              <a:buNone/>
              <a:defRPr sz="700"/>
            </a:lvl7pPr>
            <a:lvl8pPr marL="1600200" indent="0">
              <a:buNone/>
              <a:defRPr sz="700"/>
            </a:lvl8pPr>
            <a:lvl9pPr marL="1828800" indent="0">
              <a:buNone/>
              <a:defRPr sz="700"/>
            </a:lvl9pPr>
          </a:lstStyle>
          <a:p>
            <a:pPr lvl="0"/>
            <a:r>
              <a:rPr lang="de-CH"/>
              <a:t>Mastertextformat bearbeiten</a:t>
            </a:r>
          </a:p>
        </p:txBody>
      </p:sp>
    </p:spTree>
    <p:extLst>
      <p:ext uri="{BB962C8B-B14F-4D97-AF65-F5344CB8AC3E}">
        <p14:creationId xmlns:p14="http://schemas.microsoft.com/office/powerpoint/2010/main" val="15486245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Inhaltsplatzhalter 2"/>
          <p:cNvSpPr>
            <a:spLocks noGrp="1"/>
          </p:cNvSpPr>
          <p:nvPr>
            <p:ph sz="half" idx="1"/>
          </p:nvPr>
        </p:nvSpPr>
        <p:spPr>
          <a:xfrm>
            <a:off x="571500" y="1879600"/>
            <a:ext cx="5486400" cy="405130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Inhaltsplatzhalter 3"/>
          <p:cNvSpPr>
            <a:spLocks noGrp="1"/>
          </p:cNvSpPr>
          <p:nvPr>
            <p:ph sz="half" idx="2"/>
          </p:nvPr>
        </p:nvSpPr>
        <p:spPr>
          <a:xfrm>
            <a:off x="6134100" y="1879600"/>
            <a:ext cx="5486400" cy="4051300"/>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3452691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p:spPr>
        <p:txBody>
          <a:bodyPr/>
          <a:lstStyle>
            <a:lvl1pPr>
              <a:defRPr/>
            </a:lvl1pPr>
          </a:lstStyle>
          <a:p>
            <a:r>
              <a:rPr lang="de-CH"/>
              <a:t>Mastertitelformat bearbeiten</a:t>
            </a:r>
            <a:endParaRPr lang="de-DE"/>
          </a:p>
        </p:txBody>
      </p:sp>
      <p:sp>
        <p:nvSpPr>
          <p:cNvPr id="3" name="Textplatzhalter 2"/>
          <p:cNvSpPr>
            <a:spLocks noGrp="1"/>
          </p:cNvSpPr>
          <p:nvPr>
            <p:ph type="body" idx="1"/>
          </p:nvPr>
        </p:nvSpPr>
        <p:spPr>
          <a:xfrm>
            <a:off x="609600" y="1535112"/>
            <a:ext cx="5387182"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de-CH"/>
              <a:t>Mastertextformat bearbeiten</a:t>
            </a:r>
          </a:p>
        </p:txBody>
      </p:sp>
      <p:sp>
        <p:nvSpPr>
          <p:cNvPr id="4" name="Inhaltsplatzhalter 3"/>
          <p:cNvSpPr>
            <a:spLocks noGrp="1"/>
          </p:cNvSpPr>
          <p:nvPr>
            <p:ph sz="half" idx="2"/>
          </p:nvPr>
        </p:nvSpPr>
        <p:spPr>
          <a:xfrm>
            <a:off x="609600" y="2174875"/>
            <a:ext cx="5387182"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5" name="Textplatzhalter 4"/>
          <p:cNvSpPr>
            <a:spLocks noGrp="1"/>
          </p:cNvSpPr>
          <p:nvPr>
            <p:ph type="body" sz="quarter" idx="3"/>
          </p:nvPr>
        </p:nvSpPr>
        <p:spPr>
          <a:xfrm>
            <a:off x="6193632" y="1535112"/>
            <a:ext cx="5388769" cy="63976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de-CH"/>
              <a:t>Mastertextformat bearbeiten</a:t>
            </a:r>
          </a:p>
        </p:txBody>
      </p:sp>
      <p:sp>
        <p:nvSpPr>
          <p:cNvPr id="6" name="Inhaltsplatzhalter 5"/>
          <p:cNvSpPr>
            <a:spLocks noGrp="1"/>
          </p:cNvSpPr>
          <p:nvPr>
            <p:ph sz="quarter" idx="4"/>
          </p:nvPr>
        </p:nvSpPr>
        <p:spPr>
          <a:xfrm>
            <a:off x="6193632" y="2174875"/>
            <a:ext cx="5388769" cy="3951288"/>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1581425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Tree>
    <p:extLst>
      <p:ext uri="{BB962C8B-B14F-4D97-AF65-F5344CB8AC3E}">
        <p14:creationId xmlns:p14="http://schemas.microsoft.com/office/powerpoint/2010/main" val="16821071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7874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3050"/>
            <a:ext cx="4010819" cy="1162050"/>
          </a:xfrm>
        </p:spPr>
        <p:txBody>
          <a:bodyPr anchor="b"/>
          <a:lstStyle>
            <a:lvl1pPr algn="l">
              <a:defRPr sz="1000" b="1"/>
            </a:lvl1pPr>
          </a:lstStyle>
          <a:p>
            <a:r>
              <a:rPr lang="de-CH"/>
              <a:t>Mastertitelformat bearbeiten</a:t>
            </a:r>
            <a:endParaRPr lang="de-DE"/>
          </a:p>
        </p:txBody>
      </p:sp>
      <p:sp>
        <p:nvSpPr>
          <p:cNvPr id="3" name="Inhaltsplatzhalter 2"/>
          <p:cNvSpPr>
            <a:spLocks noGrp="1"/>
          </p:cNvSpPr>
          <p:nvPr>
            <p:ph idx="1"/>
          </p:nvPr>
        </p:nvSpPr>
        <p:spPr>
          <a:xfrm>
            <a:off x="4766469" y="273050"/>
            <a:ext cx="6815931" cy="5853113"/>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
        <p:nvSpPr>
          <p:cNvPr id="4" name="Textplatzhalter 3"/>
          <p:cNvSpPr>
            <a:spLocks noGrp="1"/>
          </p:cNvSpPr>
          <p:nvPr>
            <p:ph type="body" sz="half" idx="2"/>
          </p:nvPr>
        </p:nvSpPr>
        <p:spPr>
          <a:xfrm>
            <a:off x="609600" y="1435100"/>
            <a:ext cx="4010819" cy="4691063"/>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de-CH"/>
              <a:t>Mastertextformat bearbeiten</a:t>
            </a:r>
          </a:p>
        </p:txBody>
      </p:sp>
    </p:spTree>
    <p:extLst>
      <p:ext uri="{BB962C8B-B14F-4D97-AF65-F5344CB8AC3E}">
        <p14:creationId xmlns:p14="http://schemas.microsoft.com/office/powerpoint/2010/main" val="18990934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Beschriftung">
    <p:spTree>
      <p:nvGrpSpPr>
        <p:cNvPr id="1" name=""/>
        <p:cNvGrpSpPr/>
        <p:nvPr/>
      </p:nvGrpSpPr>
      <p:grpSpPr>
        <a:xfrm>
          <a:off x="0" y="0"/>
          <a:ext cx="0" cy="0"/>
          <a:chOff x="0" y="0"/>
          <a:chExt cx="0" cy="0"/>
        </a:xfrm>
      </p:grpSpPr>
      <p:sp>
        <p:nvSpPr>
          <p:cNvPr id="2" name="Titel 1"/>
          <p:cNvSpPr>
            <a:spLocks noGrp="1"/>
          </p:cNvSpPr>
          <p:nvPr>
            <p:ph type="title"/>
          </p:nvPr>
        </p:nvSpPr>
        <p:spPr>
          <a:xfrm>
            <a:off x="2389982" y="4800600"/>
            <a:ext cx="7315200" cy="566738"/>
          </a:xfrm>
        </p:spPr>
        <p:txBody>
          <a:bodyPr anchor="b"/>
          <a:lstStyle>
            <a:lvl1pPr algn="l">
              <a:defRPr sz="1000" b="1"/>
            </a:lvl1pPr>
          </a:lstStyle>
          <a:p>
            <a:r>
              <a:rPr lang="de-CH"/>
              <a:t>Mastertitelformat bearbeiten</a:t>
            </a:r>
            <a:endParaRPr lang="de-DE"/>
          </a:p>
        </p:txBody>
      </p:sp>
      <p:sp>
        <p:nvSpPr>
          <p:cNvPr id="3" name="Bildplatzhalter 2"/>
          <p:cNvSpPr>
            <a:spLocks noGrp="1"/>
          </p:cNvSpPr>
          <p:nvPr>
            <p:ph type="pic" idx="1"/>
          </p:nvPr>
        </p:nvSpPr>
        <p:spPr>
          <a:xfrm>
            <a:off x="2389982" y="612775"/>
            <a:ext cx="7315200" cy="41148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de-DE"/>
          </a:p>
        </p:txBody>
      </p:sp>
      <p:sp>
        <p:nvSpPr>
          <p:cNvPr id="4" name="Textplatzhalter 3"/>
          <p:cNvSpPr>
            <a:spLocks noGrp="1"/>
          </p:cNvSpPr>
          <p:nvPr>
            <p:ph type="body" sz="half" idx="2"/>
          </p:nvPr>
        </p:nvSpPr>
        <p:spPr>
          <a:xfrm>
            <a:off x="2389982" y="5367338"/>
            <a:ext cx="7315200" cy="804863"/>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de-CH"/>
              <a:t>Mastertextformat bearbeiten</a:t>
            </a:r>
          </a:p>
        </p:txBody>
      </p:sp>
    </p:spTree>
    <p:extLst>
      <p:ext uri="{BB962C8B-B14F-4D97-AF65-F5344CB8AC3E}">
        <p14:creationId xmlns:p14="http://schemas.microsoft.com/office/powerpoint/2010/main" val="218403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s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9"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pic>
        <p:nvPicPr>
          <p:cNvPr id="10" name="Grafik 9" descr="Ein Bild, das Zeichnung enthält.&#10;&#10;Automatisch generierte Beschreibung">
            <a:extLst>
              <a:ext uri="{FF2B5EF4-FFF2-40B4-BE49-F238E27FC236}">
                <a16:creationId xmlns:a16="http://schemas.microsoft.com/office/drawing/2014/main" id="{FCA12EE8-0160-4956-8161-7349C1E58336}"/>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22038319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Mastertitelformat bearbeiten</a:t>
            </a:r>
            <a:endParaRPr lang="de-DE"/>
          </a:p>
        </p:txBody>
      </p:sp>
      <p:sp>
        <p:nvSpPr>
          <p:cNvPr id="3" name="Vertikaler Textplatzhalter 2"/>
          <p:cNvSpPr>
            <a:spLocks noGrp="1"/>
          </p:cNvSpPr>
          <p:nvPr>
            <p:ph type="body" orient="vert" idx="1"/>
          </p:nvPr>
        </p:nvSpPr>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616041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980488" y="304800"/>
            <a:ext cx="2881313" cy="5626100"/>
          </a:xfrm>
        </p:spPr>
        <p:txBody>
          <a:bodyPr vert="eaVert"/>
          <a:lstStyle/>
          <a:p>
            <a:r>
              <a:rPr lang="de-CH"/>
              <a:t>Mastertitelformat bearbeiten</a:t>
            </a:r>
            <a:endParaRPr lang="de-DE"/>
          </a:p>
        </p:txBody>
      </p:sp>
      <p:sp>
        <p:nvSpPr>
          <p:cNvPr id="3" name="Vertikaler Textplatzhalter 2"/>
          <p:cNvSpPr>
            <a:spLocks noGrp="1"/>
          </p:cNvSpPr>
          <p:nvPr>
            <p:ph type="body" orient="vert" idx="1"/>
          </p:nvPr>
        </p:nvSpPr>
        <p:spPr>
          <a:xfrm>
            <a:off x="336550" y="304800"/>
            <a:ext cx="8567738" cy="5626100"/>
          </a:xfrm>
        </p:spPr>
        <p:txBody>
          <a:bodyPr vert="eaVert"/>
          <a:lstStyle/>
          <a:p>
            <a:pPr lvl="0"/>
            <a:r>
              <a:rPr lang="de-CH"/>
              <a:t>Mastertextformat bearbeiten</a:t>
            </a:r>
          </a:p>
          <a:p>
            <a:pPr lvl="1"/>
            <a:r>
              <a:rPr lang="de-CH"/>
              <a:t>Zweite Ebene</a:t>
            </a:r>
          </a:p>
          <a:p>
            <a:pPr lvl="2"/>
            <a:r>
              <a:rPr lang="de-CH"/>
              <a:t>Dritte Ebene</a:t>
            </a:r>
          </a:p>
          <a:p>
            <a:pPr lvl="3"/>
            <a:r>
              <a:rPr lang="de-CH"/>
              <a:t>Vierte Ebene</a:t>
            </a:r>
          </a:p>
          <a:p>
            <a:pPr lvl="4"/>
            <a:r>
              <a:rPr lang="de-CH"/>
              <a:t>Fünfte Ebene</a:t>
            </a:r>
            <a:endParaRPr lang="de-DE"/>
          </a:p>
        </p:txBody>
      </p:sp>
    </p:spTree>
    <p:extLst>
      <p:ext uri="{BB962C8B-B14F-4D97-AF65-F5344CB8AC3E}">
        <p14:creationId xmlns:p14="http://schemas.microsoft.com/office/powerpoint/2010/main" val="1777436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Endfolie">
    <p:bg>
      <p:bgRef idx="1001">
        <a:schemeClr val="bg1"/>
      </p:bgRef>
    </p:bg>
    <p:spTree>
      <p:nvGrpSpPr>
        <p:cNvPr id="1" name=""/>
        <p:cNvGrpSpPr/>
        <p:nvPr/>
      </p:nvGrpSpPr>
      <p:grpSpPr>
        <a:xfrm>
          <a:off x="0" y="0"/>
          <a:ext cx="0" cy="0"/>
          <a:chOff x="0" y="0"/>
          <a:chExt cx="0" cy="0"/>
        </a:xfrm>
      </p:grpSpPr>
      <p:sp>
        <p:nvSpPr>
          <p:cNvPr id="10" name="AutoShape 3">
            <a:extLst>
              <a:ext uri="{FF2B5EF4-FFF2-40B4-BE49-F238E27FC236}">
                <a16:creationId xmlns:a16="http://schemas.microsoft.com/office/drawing/2014/main" id="{55BDE4BF-CF96-461B-9317-C7B717CE300D}"/>
              </a:ext>
            </a:extLst>
          </p:cNvPr>
          <p:cNvSpPr>
            <a:spLocks/>
          </p:cNvSpPr>
          <p:nvPr userDrawn="1"/>
        </p:nvSpPr>
        <p:spPr bwMode="auto">
          <a:xfrm>
            <a:off x="-2" y="7412"/>
            <a:ext cx="12217400" cy="687705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1E1E3C"/>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750" tIns="31750" rIns="31750" bIns="31750" anchor="ctr"/>
          <a:lstStyle/>
          <a:p>
            <a:pPr algn="ctr" defTabSz="412750"/>
            <a:endParaRPr lang="de-DE" sz="2500">
              <a:solidFill>
                <a:srgbClr val="FFFFFF"/>
              </a:solidFill>
              <a:latin typeface="Gill Sans MT" charset="0"/>
              <a:cs typeface="Gill Sans MT" charset="0"/>
              <a:sym typeface="Gill Sans MT" charset="0"/>
            </a:endParaRPr>
          </a:p>
        </p:txBody>
      </p:sp>
      <p:sp>
        <p:nvSpPr>
          <p:cNvPr id="4" name="Textfeld 3">
            <a:extLst>
              <a:ext uri="{FF2B5EF4-FFF2-40B4-BE49-F238E27FC236}">
                <a16:creationId xmlns:a16="http://schemas.microsoft.com/office/drawing/2014/main" id="{C951BBE8-5393-4414-890E-74AB61ABA2DB}"/>
              </a:ext>
            </a:extLst>
          </p:cNvPr>
          <p:cNvSpPr txBox="1"/>
          <p:nvPr userDrawn="1"/>
        </p:nvSpPr>
        <p:spPr>
          <a:xfrm>
            <a:off x="5032075" y="3309585"/>
            <a:ext cx="5303520" cy="707886"/>
          </a:xfrm>
          <a:prstGeom prst="rect">
            <a:avLst/>
          </a:prstGeom>
          <a:noFill/>
        </p:spPr>
        <p:txBody>
          <a:bodyPr wrap="square">
            <a:spAutoFit/>
          </a:bodyPr>
          <a:lstStyle/>
          <a:p>
            <a:pPr algn="l"/>
            <a:r>
              <a:rPr lang="de-DE" sz="4000" b="0" spc="0" baseline="0">
                <a:solidFill>
                  <a:srgbClr val="E95022"/>
                </a:solidFill>
                <a:latin typeface="Gill Sans MT" panose="020B0502020104020203" pitchFamily="34" charset="0"/>
                <a:cs typeface="Arial" panose="020B0604020202020204" pitchFamily="34" charset="0"/>
              </a:rPr>
              <a:t>Motion </a:t>
            </a:r>
            <a:r>
              <a:rPr lang="de-DE" sz="4000" b="0" spc="0" baseline="0" err="1">
                <a:solidFill>
                  <a:srgbClr val="E95022"/>
                </a:solidFill>
                <a:latin typeface="Gill Sans MT" panose="020B0502020104020203" pitchFamily="34" charset="0"/>
                <a:cs typeface="Arial" panose="020B0604020202020204" pitchFamily="34" charset="0"/>
              </a:rPr>
              <a:t>is</a:t>
            </a:r>
            <a:r>
              <a:rPr lang="de-DE" sz="4000" b="0" spc="0" baseline="0">
                <a:solidFill>
                  <a:srgbClr val="E95022"/>
                </a:solidFill>
                <a:latin typeface="Gill Sans MT" panose="020B0502020104020203" pitchFamily="34" charset="0"/>
                <a:cs typeface="Arial" panose="020B0604020202020204" pitchFamily="34" charset="0"/>
              </a:rPr>
              <a:t> </a:t>
            </a:r>
            <a:r>
              <a:rPr lang="de-DE" sz="4000" b="0" spc="0" baseline="0" err="1">
                <a:solidFill>
                  <a:srgbClr val="E95022"/>
                </a:solidFill>
                <a:latin typeface="Gill Sans MT" panose="020B0502020104020203" pitchFamily="34" charset="0"/>
                <a:cs typeface="Arial" panose="020B0604020202020204" pitchFamily="34" charset="0"/>
              </a:rPr>
              <a:t>our</a:t>
            </a:r>
            <a:r>
              <a:rPr lang="de-DE" sz="4000" b="0" spc="0" baseline="0">
                <a:solidFill>
                  <a:srgbClr val="E95022"/>
                </a:solidFill>
                <a:latin typeface="Gill Sans MT" panose="020B0502020104020203" pitchFamily="34" charset="0"/>
                <a:cs typeface="Arial" panose="020B0604020202020204" pitchFamily="34" charset="0"/>
              </a:rPr>
              <a:t> </a:t>
            </a:r>
            <a:r>
              <a:rPr lang="de-DE" sz="4000" b="0" spc="0" baseline="0" err="1">
                <a:solidFill>
                  <a:srgbClr val="E95022"/>
                </a:solidFill>
                <a:latin typeface="Gill Sans MT" panose="020B0502020104020203" pitchFamily="34" charset="0"/>
                <a:cs typeface="Arial" panose="020B0604020202020204" pitchFamily="34" charset="0"/>
              </a:rPr>
              <a:t>passion</a:t>
            </a:r>
            <a:endParaRPr lang="de-CH" sz="4000" b="0" spc="0" baseline="0">
              <a:solidFill>
                <a:srgbClr val="E95022"/>
              </a:solidFill>
              <a:latin typeface="Gill Sans MT" panose="020B0502020104020203" pitchFamily="34" charset="0"/>
              <a:cs typeface="Arial" panose="020B0604020202020204" pitchFamily="34" charset="0"/>
            </a:endParaRPr>
          </a:p>
        </p:txBody>
      </p:sp>
      <p:sp>
        <p:nvSpPr>
          <p:cNvPr id="9" name="Textfeld 8">
            <a:extLst>
              <a:ext uri="{FF2B5EF4-FFF2-40B4-BE49-F238E27FC236}">
                <a16:creationId xmlns:a16="http://schemas.microsoft.com/office/drawing/2014/main" id="{FFB474A0-31B7-48E4-B64B-718E618690F0}"/>
              </a:ext>
            </a:extLst>
          </p:cNvPr>
          <p:cNvSpPr txBox="1"/>
          <p:nvPr userDrawn="1"/>
        </p:nvSpPr>
        <p:spPr>
          <a:xfrm>
            <a:off x="3027939" y="4512979"/>
            <a:ext cx="6161517" cy="2062103"/>
          </a:xfrm>
          <a:prstGeom prst="rect">
            <a:avLst/>
          </a:prstGeom>
          <a:noFill/>
        </p:spPr>
        <p:txBody>
          <a:bodyPr wrap="square" rtlCol="0">
            <a:spAutoFit/>
          </a:bodyPr>
          <a:lstStyle/>
          <a:p>
            <a:pPr algn="ctr"/>
            <a:r>
              <a:rPr lang="de-CH" sz="1600">
                <a:solidFill>
                  <a:srgbClr val="D8DEE2"/>
                </a:solidFill>
                <a:latin typeface="Gill Sans MT" panose="020B0502020104020203" pitchFamily="34" charset="0"/>
              </a:rPr>
              <a:t>prophysics AG</a:t>
            </a:r>
          </a:p>
          <a:p>
            <a:pPr algn="ctr"/>
            <a:r>
              <a:rPr lang="de-CH" sz="1600" err="1">
                <a:solidFill>
                  <a:srgbClr val="D8DEE2"/>
                </a:solidFill>
                <a:latin typeface="Gill Sans MT" panose="020B0502020104020203" pitchFamily="34" charset="0"/>
              </a:rPr>
              <a:t>Schaffhauserstrasse</a:t>
            </a:r>
            <a:r>
              <a:rPr lang="de-CH" sz="1600">
                <a:solidFill>
                  <a:srgbClr val="D8DEE2"/>
                </a:solidFill>
                <a:latin typeface="Gill Sans MT" panose="020B0502020104020203" pitchFamily="34" charset="0"/>
              </a:rPr>
              <a:t> 121 </a:t>
            </a:r>
          </a:p>
          <a:p>
            <a:pPr algn="ctr"/>
            <a:r>
              <a:rPr lang="de-CH" sz="1600">
                <a:solidFill>
                  <a:srgbClr val="D8DEE2"/>
                </a:solidFill>
                <a:latin typeface="Gill Sans MT" panose="020B0502020104020203" pitchFamily="34" charset="0"/>
              </a:rPr>
              <a:t>CH-8302 Kloten</a:t>
            </a:r>
          </a:p>
          <a:p>
            <a:pPr algn="ctr"/>
            <a:r>
              <a:rPr lang="de-CH" sz="1600">
                <a:solidFill>
                  <a:srgbClr val="D8DEE2"/>
                </a:solidFill>
                <a:latin typeface="Gill Sans MT" panose="020B0502020104020203" pitchFamily="34" charset="0"/>
              </a:rPr>
              <a:t>+41 44 315 15 90</a:t>
            </a:r>
          </a:p>
          <a:p>
            <a:pPr algn="ctr"/>
            <a:r>
              <a:rPr lang="de-CH" sz="1600">
                <a:solidFill>
                  <a:srgbClr val="D8DEE2"/>
                </a:solidFill>
                <a:latin typeface="Gill Sans MT" panose="020B0502020104020203" pitchFamily="34" charset="0"/>
              </a:rPr>
              <a:t>info@prophysics.ch</a:t>
            </a:r>
          </a:p>
          <a:p>
            <a:pPr algn="ctr"/>
            <a:r>
              <a:rPr lang="de-CH" sz="1600">
                <a:solidFill>
                  <a:srgbClr val="D8DEE2"/>
                </a:solidFill>
                <a:latin typeface="Gill Sans MT" panose="020B0502020104020203" pitchFamily="34" charset="0"/>
              </a:rPr>
              <a:t>www.prophysics.ch</a:t>
            </a:r>
          </a:p>
          <a:p>
            <a:pPr algn="ctr"/>
            <a:endParaRPr lang="de-CH" sz="1600">
              <a:solidFill>
                <a:srgbClr val="D8DEE2"/>
              </a:solidFill>
              <a:latin typeface="Gill Sans MT" panose="020B0502020104020203" pitchFamily="34" charset="0"/>
            </a:endParaRPr>
          </a:p>
          <a:p>
            <a:pPr algn="ctr"/>
            <a:r>
              <a:rPr lang="de-CH" sz="1600">
                <a:solidFill>
                  <a:srgbClr val="D8DEE2"/>
                </a:solidFill>
                <a:latin typeface="Gill Sans MT" panose="020B0502020104020203" pitchFamily="34" charset="0"/>
              </a:rPr>
              <a:t>Contact </a:t>
            </a:r>
            <a:r>
              <a:rPr lang="de-CH" sz="1600" err="1">
                <a:solidFill>
                  <a:srgbClr val="D8DEE2"/>
                </a:solidFill>
                <a:latin typeface="Gill Sans MT" panose="020B0502020104020203" pitchFamily="34" charset="0"/>
              </a:rPr>
              <a:t>me</a:t>
            </a:r>
            <a:r>
              <a:rPr lang="de-CH" sz="1600">
                <a:solidFill>
                  <a:srgbClr val="D8DEE2"/>
                </a:solidFill>
                <a:latin typeface="Gill Sans MT" panose="020B0502020104020203" pitchFamily="34" charset="0"/>
              </a:rPr>
              <a:t>:  Yves Hess, hess@prophysics.ch</a:t>
            </a:r>
            <a:endParaRPr lang="de-CH" sz="2000">
              <a:solidFill>
                <a:srgbClr val="D8DEE2"/>
              </a:solidFill>
              <a:latin typeface="Gill Sans MT" panose="020B0502020104020203" pitchFamily="34" charset="0"/>
            </a:endParaRPr>
          </a:p>
        </p:txBody>
      </p:sp>
      <p:pic>
        <p:nvPicPr>
          <p:cNvPr id="6" name="Bild 3">
            <a:extLst>
              <a:ext uri="{FF2B5EF4-FFF2-40B4-BE49-F238E27FC236}">
                <a16:creationId xmlns:a16="http://schemas.microsoft.com/office/drawing/2014/main" id="{78A6A0E6-A5B0-4F92-B694-F2954FE9C97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24568" y="1560191"/>
            <a:ext cx="4942863" cy="1868809"/>
          </a:xfrm>
          <a:prstGeom prst="rect">
            <a:avLst/>
          </a:prstGeom>
        </p:spPr>
      </p:pic>
    </p:spTree>
    <p:extLst>
      <p:ext uri="{BB962C8B-B14F-4D97-AF65-F5344CB8AC3E}">
        <p14:creationId xmlns:p14="http://schemas.microsoft.com/office/powerpoint/2010/main" val="173496903"/>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elfolie">
    <p:bg>
      <p:bgPr>
        <a:solidFill>
          <a:schemeClr val="accent1"/>
        </a:solidFill>
        <a:effectLst/>
      </p:bgPr>
    </p:bg>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DD6B9CBD-E8F7-4F6B-9982-329506DACEEE}"/>
              </a:ext>
            </a:extLst>
          </p:cNvPr>
          <p:cNvSpPr/>
          <p:nvPr userDrawn="1"/>
        </p:nvSpPr>
        <p:spPr>
          <a:xfrm>
            <a:off x="9248775" y="80628"/>
            <a:ext cx="2943225" cy="43035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0" name="Rechteck 19">
            <a:extLst>
              <a:ext uri="{FF2B5EF4-FFF2-40B4-BE49-F238E27FC236}">
                <a16:creationId xmlns:a16="http://schemas.microsoft.com/office/drawing/2014/main" id="{4F6CDA4A-A56E-4C6B-A900-9666974F919C}"/>
              </a:ext>
            </a:extLst>
          </p:cNvPr>
          <p:cNvSpPr/>
          <p:nvPr userDrawn="1"/>
        </p:nvSpPr>
        <p:spPr>
          <a:xfrm>
            <a:off x="5541963" y="2276872"/>
            <a:ext cx="3706927" cy="4574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18" name="Rechteck 17">
            <a:extLst>
              <a:ext uri="{FF2B5EF4-FFF2-40B4-BE49-F238E27FC236}">
                <a16:creationId xmlns:a16="http://schemas.microsoft.com/office/drawing/2014/main" id="{911081C9-A497-4921-9489-44A0FDAEB9FE}"/>
              </a:ext>
            </a:extLst>
          </p:cNvPr>
          <p:cNvSpPr/>
          <p:nvPr userDrawn="1"/>
        </p:nvSpPr>
        <p:spPr>
          <a:xfrm>
            <a:off x="9248775" y="2456892"/>
            <a:ext cx="2943225" cy="43946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19" name="Rechteck 18">
            <a:extLst>
              <a:ext uri="{FF2B5EF4-FFF2-40B4-BE49-F238E27FC236}">
                <a16:creationId xmlns:a16="http://schemas.microsoft.com/office/drawing/2014/main" id="{90C46DAC-F497-421A-AF7E-22E1CFB11293}"/>
              </a:ext>
            </a:extLst>
          </p:cNvPr>
          <p:cNvSpPr/>
          <p:nvPr userDrawn="1"/>
        </p:nvSpPr>
        <p:spPr>
          <a:xfrm>
            <a:off x="9248775" y="5876924"/>
            <a:ext cx="2943225" cy="9810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3" name="Freihandform: Form 22">
            <a:extLst>
              <a:ext uri="{FF2B5EF4-FFF2-40B4-BE49-F238E27FC236}">
                <a16:creationId xmlns:a16="http://schemas.microsoft.com/office/drawing/2014/main" id="{09671439-F9FC-4D4C-8698-53A203B66A68}"/>
              </a:ext>
            </a:extLst>
          </p:cNvPr>
          <p:cNvSpPr/>
          <p:nvPr userDrawn="1"/>
        </p:nvSpPr>
        <p:spPr>
          <a:xfrm>
            <a:off x="9248890" y="1"/>
            <a:ext cx="2942879" cy="2456323"/>
          </a:xfrm>
          <a:custGeom>
            <a:avLst/>
            <a:gdLst>
              <a:gd name="connsiteX0" fmla="*/ 0 w 2942879"/>
              <a:gd name="connsiteY0" fmla="*/ 0 h 2456323"/>
              <a:gd name="connsiteX1" fmla="*/ 2942879 w 2942879"/>
              <a:gd name="connsiteY1" fmla="*/ 0 h 2456323"/>
              <a:gd name="connsiteX2" fmla="*/ 2942879 w 2942879"/>
              <a:gd name="connsiteY2" fmla="*/ 1124372 h 2456323"/>
              <a:gd name="connsiteX3" fmla="*/ 2769479 w 2942879"/>
              <a:gd name="connsiteY3" fmla="*/ 1164393 h 2456323"/>
              <a:gd name="connsiteX4" fmla="*/ 313093 w 2942879"/>
              <a:gd name="connsiteY4" fmla="*/ 2239987 h 2456323"/>
              <a:gd name="connsiteX5" fmla="*/ 0 w 2942879"/>
              <a:gd name="connsiteY5" fmla="*/ 2456323 h 2456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2879" h="2456323">
                <a:moveTo>
                  <a:pt x="0" y="0"/>
                </a:moveTo>
                <a:lnTo>
                  <a:pt x="2942879" y="0"/>
                </a:lnTo>
                <a:lnTo>
                  <a:pt x="2942879" y="1124372"/>
                </a:lnTo>
                <a:lnTo>
                  <a:pt x="2769479" y="1164393"/>
                </a:lnTo>
                <a:cubicBezTo>
                  <a:pt x="1886332" y="1391617"/>
                  <a:pt x="1059227" y="1758458"/>
                  <a:pt x="313093" y="2239987"/>
                </a:cubicBezTo>
                <a:lnTo>
                  <a:pt x="0" y="2456323"/>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noAutofit/>
          </a:bodyPr>
          <a:lstStyle/>
          <a:p>
            <a:pPr algn="l"/>
            <a:endParaRPr lang="de-CH" sz="1500">
              <a:solidFill>
                <a:schemeClr val="accent1"/>
              </a:solidFill>
            </a:endParaRPr>
          </a:p>
        </p:txBody>
      </p:sp>
      <p:sp>
        <p:nvSpPr>
          <p:cNvPr id="16" name="Freihandform: Form 15">
            <a:extLst>
              <a:ext uri="{FF2B5EF4-FFF2-40B4-BE49-F238E27FC236}">
                <a16:creationId xmlns:a16="http://schemas.microsoft.com/office/drawing/2014/main" id="{FB5C0CA7-2711-4175-94DB-C333E29FE150}"/>
              </a:ext>
            </a:extLst>
          </p:cNvPr>
          <p:cNvSpPr/>
          <p:nvPr userDrawn="1"/>
        </p:nvSpPr>
        <p:spPr>
          <a:xfrm>
            <a:off x="0" y="0"/>
            <a:ext cx="9248775" cy="6858000"/>
          </a:xfrm>
          <a:custGeom>
            <a:avLst/>
            <a:gdLst>
              <a:gd name="connsiteX0" fmla="*/ 0 w 9248775"/>
              <a:gd name="connsiteY0" fmla="*/ 0 h 6858000"/>
              <a:gd name="connsiteX1" fmla="*/ 9248775 w 9248775"/>
              <a:gd name="connsiteY1" fmla="*/ 0 h 6858000"/>
              <a:gd name="connsiteX2" fmla="*/ 9248775 w 9248775"/>
              <a:gd name="connsiteY2" fmla="*/ 2456403 h 6858000"/>
              <a:gd name="connsiteX3" fmla="*/ 9124218 w 9248775"/>
              <a:gd name="connsiteY3" fmla="*/ 2542467 h 6858000"/>
              <a:gd name="connsiteX4" fmla="*/ 6078665 w 9248775"/>
              <a:gd name="connsiteY4" fmla="*/ 6817876 h 6858000"/>
              <a:gd name="connsiteX5" fmla="*/ 6067271 w 9248775"/>
              <a:gd name="connsiteY5" fmla="*/ 6858000 h 6858000"/>
              <a:gd name="connsiteX6" fmla="*/ 0 w 924877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48775" h="6858000">
                <a:moveTo>
                  <a:pt x="0" y="0"/>
                </a:moveTo>
                <a:lnTo>
                  <a:pt x="9248775" y="0"/>
                </a:lnTo>
                <a:lnTo>
                  <a:pt x="9248775" y="2456403"/>
                </a:lnTo>
                <a:lnTo>
                  <a:pt x="9124218" y="2542467"/>
                </a:lnTo>
                <a:cubicBezTo>
                  <a:pt x="7698721" y="3595281"/>
                  <a:pt x="6617055" y="5086899"/>
                  <a:pt x="6078665" y="6817876"/>
                </a:cubicBezTo>
                <a:lnTo>
                  <a:pt x="6067271" y="6858000"/>
                </a:lnTo>
                <a:lnTo>
                  <a:pt x="0" y="685800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noAutofit/>
          </a:bodyPr>
          <a:lstStyle/>
          <a:p>
            <a:pPr algn="l"/>
            <a:endParaRPr lang="de-CH" sz="1500">
              <a:solidFill>
                <a:schemeClr val="accent1"/>
              </a:solidFill>
            </a:endParaRPr>
          </a:p>
        </p:txBody>
      </p:sp>
      <p:sp>
        <p:nvSpPr>
          <p:cNvPr id="10" name="Rechtwinkliges Dreieck 9">
            <a:extLst>
              <a:ext uri="{FF2B5EF4-FFF2-40B4-BE49-F238E27FC236}">
                <a16:creationId xmlns:a16="http://schemas.microsoft.com/office/drawing/2014/main" id="{6ABB221F-1933-4684-8931-065FEC0AD4CC}"/>
              </a:ext>
            </a:extLst>
          </p:cNvPr>
          <p:cNvSpPr/>
          <p:nvPr userDrawn="1"/>
        </p:nvSpPr>
        <p:spPr>
          <a:xfrm flipV="1">
            <a:off x="-12184" y="-3478"/>
            <a:ext cx="8539844" cy="596852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 name="Titel 1"/>
          <p:cNvSpPr>
            <a:spLocks noGrp="1"/>
          </p:cNvSpPr>
          <p:nvPr>
            <p:ph type="ctrTitle"/>
          </p:nvPr>
        </p:nvSpPr>
        <p:spPr>
          <a:xfrm>
            <a:off x="2531604" y="1844824"/>
            <a:ext cx="8136396" cy="1733263"/>
          </a:xfrm>
        </p:spPr>
        <p:txBody>
          <a:bodyPr anchor="b"/>
          <a:lstStyle>
            <a:lvl1pPr algn="l">
              <a:lnSpc>
                <a:spcPct val="85000"/>
              </a:lnSpc>
              <a:defRPr sz="6000">
                <a:solidFill>
                  <a:schemeClr val="bg1"/>
                </a:solidFill>
              </a:defRPr>
            </a:lvl1pPr>
          </a:lstStyle>
          <a:p>
            <a:endParaRPr lang="de-CH"/>
          </a:p>
        </p:txBody>
      </p:sp>
      <p:sp>
        <p:nvSpPr>
          <p:cNvPr id="3" name="Untertitel 2"/>
          <p:cNvSpPr>
            <a:spLocks noGrp="1"/>
          </p:cNvSpPr>
          <p:nvPr>
            <p:ph type="subTitle" idx="1" hasCustomPrompt="1"/>
          </p:nvPr>
        </p:nvSpPr>
        <p:spPr>
          <a:xfrm>
            <a:off x="2531604" y="3681028"/>
            <a:ext cx="8136396" cy="1152128"/>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5400000">
            <a:off x="12108684" y="144000"/>
            <a:ext cx="360000" cy="72000"/>
          </a:xfrm>
        </p:spPr>
        <p:txBody>
          <a:bodyPr/>
          <a:lstStyle>
            <a:lvl1pPr>
              <a:defRPr sz="200">
                <a:solidFill>
                  <a:schemeClr val="bg1"/>
                </a:solidFill>
              </a:defRPr>
            </a:lvl1pPr>
          </a:lstStyle>
          <a:p>
            <a:fld id="{294CC371-FE68-462C-9E3D-DD51107252B2}" type="datetime6">
              <a:rPr lang="de-CH" smtClean="0"/>
              <a:t>Juni 23</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5400000">
            <a:off x="12108684" y="144000"/>
            <a:ext cx="360000" cy="72000"/>
          </a:xfrm>
        </p:spPr>
        <p:txBody>
          <a:bodyPr/>
          <a:lstStyle>
            <a:lvl1pPr>
              <a:defRPr sz="200">
                <a:solidFill>
                  <a:schemeClr val="bg1"/>
                </a:solidFill>
              </a:defRPr>
            </a:lvl1p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5400000">
            <a:off x="12108684" y="144000"/>
            <a:ext cx="360000" cy="72000"/>
          </a:xfrm>
        </p:spPr>
        <p:txBody>
          <a:bodyPr/>
          <a:lstStyle>
            <a:lvl1pPr>
              <a:defRPr sz="200">
                <a:solidFill>
                  <a:schemeClr val="bg1"/>
                </a:solidFill>
              </a:defRPr>
            </a:lvl1pPr>
          </a:lstStyle>
          <a:p>
            <a:fld id="{442AD375-037F-43D0-B059-5172DA06796A}" type="slidenum">
              <a:rPr lang="de-CH" smtClean="0"/>
              <a:pPr/>
              <a:t>‹Nr.›</a:t>
            </a:fld>
            <a:endParaRPr lang="de-CH"/>
          </a:p>
        </p:txBody>
      </p:sp>
      <p:pic>
        <p:nvPicPr>
          <p:cNvPr id="12" name="Grafik 11">
            <a:extLst>
              <a:ext uri="{FF2B5EF4-FFF2-40B4-BE49-F238E27FC236}">
                <a16:creationId xmlns:a16="http://schemas.microsoft.com/office/drawing/2014/main" id="{D9F12593-BCA9-4444-8DAE-1BB0B794A4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756" y="5819247"/>
            <a:ext cx="1165559" cy="628048"/>
          </a:xfrm>
          <a:prstGeom prst="rect">
            <a:avLst/>
          </a:prstGeom>
        </p:spPr>
      </p:pic>
      <p:sp>
        <p:nvSpPr>
          <p:cNvPr id="13" name="Textfeld 12">
            <a:extLst>
              <a:ext uri="{FF2B5EF4-FFF2-40B4-BE49-F238E27FC236}">
                <a16:creationId xmlns:a16="http://schemas.microsoft.com/office/drawing/2014/main" id="{F41DF98D-9881-4C51-A003-60ABF475AC11}"/>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22" name="Grafik 21">
            <a:extLst>
              <a:ext uri="{FF2B5EF4-FFF2-40B4-BE49-F238E27FC236}">
                <a16:creationId xmlns:a16="http://schemas.microsoft.com/office/drawing/2014/main" id="{43B43F36-2B07-401B-B9B4-1BF40D1BCFD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2063" y="6012000"/>
            <a:ext cx="3009900" cy="391668"/>
          </a:xfrm>
          <a:prstGeom prst="rect">
            <a:avLst/>
          </a:prstGeom>
        </p:spPr>
      </p:pic>
    </p:spTree>
    <p:extLst>
      <p:ext uri="{BB962C8B-B14F-4D97-AF65-F5344CB8AC3E}">
        <p14:creationId xmlns:p14="http://schemas.microsoft.com/office/powerpoint/2010/main" val="3279373327"/>
      </p:ext>
    </p:extLst>
  </p:cSld>
  <p:clrMapOvr>
    <a:masterClrMapping/>
  </p:clrMapOvr>
  <p:extLst>
    <p:ext uri="{DCECCB84-F9BA-43D5-87BE-67443E8EF086}">
      <p15:sldGuideLst xmlns:p15="http://schemas.microsoft.com/office/powerpoint/2012/main">
        <p15:guide id="1" pos="1595">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elfolie mit Bild">
    <p:bg>
      <p:bgPr>
        <a:solidFill>
          <a:schemeClr val="accent1"/>
        </a:solidFill>
        <a:effectLst/>
      </p:bgPr>
    </p:bg>
    <p:spTree>
      <p:nvGrpSpPr>
        <p:cNvPr id="1" name=""/>
        <p:cNvGrpSpPr/>
        <p:nvPr/>
      </p:nvGrpSpPr>
      <p:grpSpPr>
        <a:xfrm>
          <a:off x="0" y="0"/>
          <a:ext cx="0" cy="0"/>
          <a:chOff x="0" y="0"/>
          <a:chExt cx="0" cy="0"/>
        </a:xfrm>
      </p:grpSpPr>
      <p:sp>
        <p:nvSpPr>
          <p:cNvPr id="14" name="Bildplatzhalter 4">
            <a:extLst>
              <a:ext uri="{FF2B5EF4-FFF2-40B4-BE49-F238E27FC236}">
                <a16:creationId xmlns:a16="http://schemas.microsoft.com/office/drawing/2014/main" id="{B08E9D8D-9367-4B3B-965F-2D4CCC68767D}"/>
              </a:ext>
            </a:extLst>
          </p:cNvPr>
          <p:cNvSpPr>
            <a:spLocks noGrp="1"/>
          </p:cNvSpPr>
          <p:nvPr>
            <p:ph type="pic" sz="quarter" idx="14" hasCustomPrompt="1"/>
          </p:nvPr>
        </p:nvSpPr>
        <p:spPr>
          <a:xfrm>
            <a:off x="0" y="0"/>
            <a:ext cx="12192000" cy="6858000"/>
          </a:xfrm>
          <a:pattFill prst="lgCheck">
            <a:fgClr>
              <a:schemeClr val="bg1">
                <a:lumMod val="85000"/>
              </a:schemeClr>
            </a:fgClr>
            <a:bgClr>
              <a:schemeClr val="bg1"/>
            </a:bgClr>
          </a:pattFill>
        </p:spPr>
        <p:txBody>
          <a:bodyPr tIns="720000" anchor="t" anchorCtr="0"/>
          <a:lstStyle>
            <a:lvl1pPr algn="ctr">
              <a:defRPr sz="1200"/>
            </a:lvl1pPr>
          </a:lstStyle>
          <a:p>
            <a:r>
              <a:rPr lang="de-CH"/>
              <a:t>Bild mit Drag &amp; Drop auf Bildplatzhalter ziehen und fallen lassen.</a:t>
            </a:r>
          </a:p>
        </p:txBody>
      </p:sp>
      <p:sp>
        <p:nvSpPr>
          <p:cNvPr id="2" name="Titel 1"/>
          <p:cNvSpPr>
            <a:spLocks noGrp="1"/>
          </p:cNvSpPr>
          <p:nvPr>
            <p:ph type="ctrTitle"/>
          </p:nvPr>
        </p:nvSpPr>
        <p:spPr>
          <a:xfrm>
            <a:off x="2531604" y="1844824"/>
            <a:ext cx="8136396" cy="1733263"/>
          </a:xfrm>
        </p:spPr>
        <p:txBody>
          <a:bodyPr anchor="b"/>
          <a:lstStyle>
            <a:lvl1pPr algn="l">
              <a:lnSpc>
                <a:spcPct val="85000"/>
              </a:lnSpc>
              <a:defRPr sz="6000">
                <a:solidFill>
                  <a:schemeClr val="bg1"/>
                </a:solidFill>
              </a:defRPr>
            </a:lvl1pPr>
          </a:lstStyle>
          <a:p>
            <a:endParaRPr lang="de-CH"/>
          </a:p>
        </p:txBody>
      </p:sp>
      <p:sp>
        <p:nvSpPr>
          <p:cNvPr id="3" name="Untertitel 2"/>
          <p:cNvSpPr>
            <a:spLocks noGrp="1"/>
          </p:cNvSpPr>
          <p:nvPr>
            <p:ph type="subTitle" idx="1" hasCustomPrompt="1"/>
          </p:nvPr>
        </p:nvSpPr>
        <p:spPr>
          <a:xfrm>
            <a:off x="2531604" y="3681028"/>
            <a:ext cx="8136396" cy="1152128"/>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5400000">
            <a:off x="12108684" y="144000"/>
            <a:ext cx="360000" cy="72000"/>
          </a:xfrm>
        </p:spPr>
        <p:txBody>
          <a:bodyPr/>
          <a:lstStyle>
            <a:lvl1pPr>
              <a:defRPr sz="200">
                <a:solidFill>
                  <a:schemeClr val="bg1"/>
                </a:solidFill>
              </a:defRPr>
            </a:lvl1pPr>
          </a:lstStyle>
          <a:p>
            <a:fld id="{32175C02-59C7-4734-AA2C-44D3CBD77811}" type="datetime6">
              <a:rPr lang="de-CH" smtClean="0"/>
              <a:t>Juni 23</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5400000">
            <a:off x="12108684" y="144000"/>
            <a:ext cx="360000" cy="72000"/>
          </a:xfrm>
        </p:spPr>
        <p:txBody>
          <a:bodyPr/>
          <a:lstStyle>
            <a:lvl1pPr>
              <a:defRPr sz="200">
                <a:solidFill>
                  <a:schemeClr val="bg1"/>
                </a:solidFill>
              </a:defRPr>
            </a:lvl1p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5400000">
            <a:off x="12108684" y="144000"/>
            <a:ext cx="360000" cy="72000"/>
          </a:xfrm>
        </p:spPr>
        <p:txBody>
          <a:bodyPr/>
          <a:lstStyle>
            <a:lvl1pPr>
              <a:defRPr sz="200">
                <a:solidFill>
                  <a:schemeClr val="bg1"/>
                </a:solidFill>
              </a:defRPr>
            </a:lvl1pPr>
          </a:lstStyle>
          <a:p>
            <a:fld id="{442AD375-037F-43D0-B059-5172DA06796A}" type="slidenum">
              <a:rPr lang="de-CH" smtClean="0"/>
              <a:pPr/>
              <a:t>‹Nr.›</a:t>
            </a:fld>
            <a:endParaRPr lang="de-CH"/>
          </a:p>
        </p:txBody>
      </p:sp>
      <p:sp>
        <p:nvSpPr>
          <p:cNvPr id="11" name="Textfeld 10">
            <a:extLst>
              <a:ext uri="{FF2B5EF4-FFF2-40B4-BE49-F238E27FC236}">
                <a16:creationId xmlns:a16="http://schemas.microsoft.com/office/drawing/2014/main" id="{81232EE5-8538-4F61-AD70-9D15F02D79C7}"/>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sp>
        <p:nvSpPr>
          <p:cNvPr id="13" name="Textplatzhalter 12">
            <a:extLst>
              <a:ext uri="{FF2B5EF4-FFF2-40B4-BE49-F238E27FC236}">
                <a16:creationId xmlns:a16="http://schemas.microsoft.com/office/drawing/2014/main" id="{55D13A68-54C9-49E0-83B5-243824B3A624}"/>
              </a:ext>
            </a:extLst>
          </p:cNvPr>
          <p:cNvSpPr>
            <a:spLocks noGrp="1"/>
          </p:cNvSpPr>
          <p:nvPr>
            <p:ph type="body" sz="quarter" idx="13" hasCustomPrompt="1"/>
          </p:nvPr>
        </p:nvSpPr>
        <p:spPr>
          <a:xfrm>
            <a:off x="525600" y="5821200"/>
            <a:ext cx="1166400" cy="630000"/>
          </a:xfrm>
          <a:blipFill>
            <a:blip r:embed="rId2"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CH"/>
              <a:t>   </a:t>
            </a:r>
          </a:p>
        </p:txBody>
      </p:sp>
      <p:sp>
        <p:nvSpPr>
          <p:cNvPr id="22" name="Textplatzhalter 15">
            <a:extLst>
              <a:ext uri="{FF2B5EF4-FFF2-40B4-BE49-F238E27FC236}">
                <a16:creationId xmlns:a16="http://schemas.microsoft.com/office/drawing/2014/main" id="{8541C5CD-1AE4-4220-8219-51CFFCE3EFB3}"/>
              </a:ext>
            </a:extLst>
          </p:cNvPr>
          <p:cNvSpPr>
            <a:spLocks noGrp="1"/>
          </p:cNvSpPr>
          <p:nvPr>
            <p:ph type="body" sz="quarter" idx="15" hasCustomPrompt="1"/>
          </p:nvPr>
        </p:nvSpPr>
        <p:spPr>
          <a:xfrm>
            <a:off x="2530800" y="6012000"/>
            <a:ext cx="3009600" cy="392400"/>
          </a:xfr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chemeClr val="bg1"/>
                </a:solidFill>
              </a:defRPr>
            </a:lvl1pPr>
          </a:lstStyle>
          <a:p>
            <a:pPr lvl="0"/>
            <a:r>
              <a:rPr lang="de-CH"/>
              <a:t>   </a:t>
            </a:r>
          </a:p>
        </p:txBody>
      </p:sp>
    </p:spTree>
    <p:extLst>
      <p:ext uri="{BB962C8B-B14F-4D97-AF65-F5344CB8AC3E}">
        <p14:creationId xmlns:p14="http://schemas.microsoft.com/office/powerpoint/2010/main" val="2079158515"/>
      </p:ext>
    </p:extLst>
  </p:cSld>
  <p:clrMapOvr>
    <a:masterClrMapping/>
  </p:clrMapOvr>
  <p:extLst>
    <p:ext uri="{DCECCB84-F9BA-43D5-87BE-67443E8EF086}">
      <p15:sldGuideLst xmlns:p15="http://schemas.microsoft.com/office/powerpoint/2012/main">
        <p15:guide id="1" pos="1595">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Zwischentitel">
    <p:bg>
      <p:bgPr>
        <a:solidFill>
          <a:schemeClr val="accent1"/>
        </a:solidFill>
        <a:effectLst/>
      </p:bgPr>
    </p:bg>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F4876B9F-E4B6-45E8-9C80-4A9A0945E097}"/>
              </a:ext>
            </a:extLst>
          </p:cNvPr>
          <p:cNvSpPr/>
          <p:nvPr userDrawn="1"/>
        </p:nvSpPr>
        <p:spPr>
          <a:xfrm>
            <a:off x="6960096" y="1738095"/>
            <a:ext cx="5226532" cy="51472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2" name="Rechteck 21">
            <a:extLst>
              <a:ext uri="{FF2B5EF4-FFF2-40B4-BE49-F238E27FC236}">
                <a16:creationId xmlns:a16="http://schemas.microsoft.com/office/drawing/2014/main" id="{403F2D21-FF83-4216-BD16-C56B59EB964C}"/>
              </a:ext>
            </a:extLst>
          </p:cNvPr>
          <p:cNvSpPr/>
          <p:nvPr userDrawn="1"/>
        </p:nvSpPr>
        <p:spPr>
          <a:xfrm>
            <a:off x="0" y="1738095"/>
            <a:ext cx="7802767" cy="51472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0" name="Rechteck 19">
            <a:extLst>
              <a:ext uri="{FF2B5EF4-FFF2-40B4-BE49-F238E27FC236}">
                <a16:creationId xmlns:a16="http://schemas.microsoft.com/office/drawing/2014/main" id="{2558E085-8641-4906-AAB9-3C1953663004}"/>
              </a:ext>
            </a:extLst>
          </p:cNvPr>
          <p:cNvSpPr/>
          <p:nvPr userDrawn="1"/>
        </p:nvSpPr>
        <p:spPr>
          <a:xfrm>
            <a:off x="6960096" y="433"/>
            <a:ext cx="5226532" cy="51472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7" name="Rechteck 6">
            <a:extLst>
              <a:ext uri="{FF2B5EF4-FFF2-40B4-BE49-F238E27FC236}">
                <a16:creationId xmlns:a16="http://schemas.microsoft.com/office/drawing/2014/main" id="{92DE48C6-D098-460B-9517-3BC856F16D31}"/>
              </a:ext>
            </a:extLst>
          </p:cNvPr>
          <p:cNvSpPr/>
          <p:nvPr userDrawn="1"/>
        </p:nvSpPr>
        <p:spPr>
          <a:xfrm>
            <a:off x="1" y="0"/>
            <a:ext cx="7788188" cy="51472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5" name="Freihandform: Form 24">
            <a:extLst>
              <a:ext uri="{FF2B5EF4-FFF2-40B4-BE49-F238E27FC236}">
                <a16:creationId xmlns:a16="http://schemas.microsoft.com/office/drawing/2014/main" id="{3783D145-F18C-4824-A28A-ABCA293A44D4}"/>
              </a:ext>
            </a:extLst>
          </p:cNvPr>
          <p:cNvSpPr/>
          <p:nvPr userDrawn="1"/>
        </p:nvSpPr>
        <p:spPr>
          <a:xfrm>
            <a:off x="4817710" y="2168861"/>
            <a:ext cx="5940956" cy="4716091"/>
          </a:xfrm>
          <a:custGeom>
            <a:avLst/>
            <a:gdLst>
              <a:gd name="connsiteX0" fmla="*/ 2970478 w 5940956"/>
              <a:gd name="connsiteY0" fmla="*/ 0 h 4716091"/>
              <a:gd name="connsiteX1" fmla="*/ 5940956 w 5940956"/>
              <a:gd name="connsiteY1" fmla="*/ 2970478 h 4716091"/>
              <a:gd name="connsiteX2" fmla="*/ 5433645 w 5940956"/>
              <a:gd name="connsiteY2" fmla="*/ 4631301 h 4716091"/>
              <a:gd name="connsiteX3" fmla="*/ 5370240 w 5940956"/>
              <a:gd name="connsiteY3" fmla="*/ 4716091 h 4716091"/>
              <a:gd name="connsiteX4" fmla="*/ 570716 w 5940956"/>
              <a:gd name="connsiteY4" fmla="*/ 4716091 h 4716091"/>
              <a:gd name="connsiteX5" fmla="*/ 507311 w 5940956"/>
              <a:gd name="connsiteY5" fmla="*/ 4631301 h 4716091"/>
              <a:gd name="connsiteX6" fmla="*/ 0 w 5940956"/>
              <a:gd name="connsiteY6" fmla="*/ 2970478 h 4716091"/>
              <a:gd name="connsiteX7" fmla="*/ 2970478 w 5940956"/>
              <a:gd name="connsiteY7" fmla="*/ 0 h 471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0956" h="4716091">
                <a:moveTo>
                  <a:pt x="2970478" y="0"/>
                </a:moveTo>
                <a:cubicBezTo>
                  <a:pt x="4611028" y="0"/>
                  <a:pt x="5940956" y="1329928"/>
                  <a:pt x="5940956" y="2970478"/>
                </a:cubicBezTo>
                <a:cubicBezTo>
                  <a:pt x="5940956" y="3585685"/>
                  <a:pt x="5753935" y="4157210"/>
                  <a:pt x="5433645" y="4631301"/>
                </a:cubicBezTo>
                <a:lnTo>
                  <a:pt x="5370240" y="4716091"/>
                </a:lnTo>
                <a:lnTo>
                  <a:pt x="570716" y="4716091"/>
                </a:lnTo>
                <a:lnTo>
                  <a:pt x="507311" y="4631301"/>
                </a:lnTo>
                <a:cubicBezTo>
                  <a:pt x="187021" y="4157210"/>
                  <a:pt x="0" y="3585685"/>
                  <a:pt x="0" y="2970478"/>
                </a:cubicBezTo>
                <a:cubicBezTo>
                  <a:pt x="0" y="1329928"/>
                  <a:pt x="1329928" y="0"/>
                  <a:pt x="297047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noAutofit/>
          </a:bodyPr>
          <a:lstStyle/>
          <a:p>
            <a:pPr algn="l"/>
            <a:endParaRPr lang="de-CH" sz="1500">
              <a:solidFill>
                <a:schemeClr val="accent1"/>
              </a:solidFill>
            </a:endParaRPr>
          </a:p>
        </p:txBody>
      </p:sp>
      <p:sp>
        <p:nvSpPr>
          <p:cNvPr id="13" name="Textfeld 12">
            <a:extLst>
              <a:ext uri="{FF2B5EF4-FFF2-40B4-BE49-F238E27FC236}">
                <a16:creationId xmlns:a16="http://schemas.microsoft.com/office/drawing/2014/main" id="{F41DF98D-9881-4C51-A003-60ABF475AC11}"/>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sp>
        <p:nvSpPr>
          <p:cNvPr id="11" name="Datumsplatzhalter 10">
            <a:extLst>
              <a:ext uri="{FF2B5EF4-FFF2-40B4-BE49-F238E27FC236}">
                <a16:creationId xmlns:a16="http://schemas.microsoft.com/office/drawing/2014/main" id="{8E6C2C85-4AB3-4779-9525-B44A18C8C9F2}"/>
              </a:ext>
            </a:extLst>
          </p:cNvPr>
          <p:cNvSpPr>
            <a:spLocks noGrp="1"/>
          </p:cNvSpPr>
          <p:nvPr>
            <p:ph type="dt" sz="half" idx="10"/>
          </p:nvPr>
        </p:nvSpPr>
        <p:spPr/>
        <p:txBody>
          <a:bodyPr/>
          <a:lstStyle>
            <a:lvl1pPr>
              <a:defRPr>
                <a:solidFill>
                  <a:schemeClr val="bg1"/>
                </a:solidFill>
              </a:defRPr>
            </a:lvl1pPr>
          </a:lstStyle>
          <a:p>
            <a:fld id="{D64EBDB0-9C32-410C-8F71-B08E06FB6D2F}" type="datetime6">
              <a:rPr lang="de-CH" smtClean="0"/>
              <a:t>Juni 23</a:t>
            </a:fld>
            <a:endParaRPr lang="de-CH"/>
          </a:p>
        </p:txBody>
      </p:sp>
      <p:sp>
        <p:nvSpPr>
          <p:cNvPr id="16" name="Foliennummernplatzhalter 15">
            <a:extLst>
              <a:ext uri="{FF2B5EF4-FFF2-40B4-BE49-F238E27FC236}">
                <a16:creationId xmlns:a16="http://schemas.microsoft.com/office/drawing/2014/main" id="{EEDD6393-66A1-4401-8B01-172714CDDB04}"/>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pic>
        <p:nvPicPr>
          <p:cNvPr id="18" name="Grafik 17">
            <a:extLst>
              <a:ext uri="{FF2B5EF4-FFF2-40B4-BE49-F238E27FC236}">
                <a16:creationId xmlns:a16="http://schemas.microsoft.com/office/drawing/2014/main" id="{F6D0A8BD-F6D6-41FD-84F0-5D007C16B52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3358" y="6161053"/>
            <a:ext cx="742142" cy="399894"/>
          </a:xfrm>
          <a:prstGeom prst="rect">
            <a:avLst/>
          </a:prstGeom>
        </p:spPr>
      </p:pic>
      <p:sp>
        <p:nvSpPr>
          <p:cNvPr id="4" name="Rechtwinkliges Dreieck 3">
            <a:extLst>
              <a:ext uri="{FF2B5EF4-FFF2-40B4-BE49-F238E27FC236}">
                <a16:creationId xmlns:a16="http://schemas.microsoft.com/office/drawing/2014/main" id="{1A75CF72-F89F-4C2D-8CEB-A2942E6F2AF5}"/>
              </a:ext>
            </a:extLst>
          </p:cNvPr>
          <p:cNvSpPr/>
          <p:nvPr userDrawn="1"/>
        </p:nvSpPr>
        <p:spPr>
          <a:xfrm flipH="1" flipV="1">
            <a:off x="4691844" y="0"/>
            <a:ext cx="3096344" cy="216886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12" name="Rechtwinkliges Dreieck 11">
            <a:extLst>
              <a:ext uri="{FF2B5EF4-FFF2-40B4-BE49-F238E27FC236}">
                <a16:creationId xmlns:a16="http://schemas.microsoft.com/office/drawing/2014/main" id="{B1EF5917-23AF-407A-8E97-AFFB688DA18C}"/>
              </a:ext>
            </a:extLst>
          </p:cNvPr>
          <p:cNvSpPr/>
          <p:nvPr userDrawn="1"/>
        </p:nvSpPr>
        <p:spPr>
          <a:xfrm flipV="1">
            <a:off x="7788188" y="0"/>
            <a:ext cx="3096344" cy="2168860"/>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3" name="Freihandform: Form 22">
            <a:extLst>
              <a:ext uri="{FF2B5EF4-FFF2-40B4-BE49-F238E27FC236}">
                <a16:creationId xmlns:a16="http://schemas.microsoft.com/office/drawing/2014/main" id="{93378649-22E0-4254-9353-83B2DCA8A45E}"/>
              </a:ext>
            </a:extLst>
          </p:cNvPr>
          <p:cNvSpPr/>
          <p:nvPr userDrawn="1"/>
        </p:nvSpPr>
        <p:spPr>
          <a:xfrm>
            <a:off x="4817710" y="2168861"/>
            <a:ext cx="2970956" cy="4716091"/>
          </a:xfrm>
          <a:custGeom>
            <a:avLst/>
            <a:gdLst>
              <a:gd name="connsiteX0" fmla="*/ 2970478 w 2970956"/>
              <a:gd name="connsiteY0" fmla="*/ 0 h 4716091"/>
              <a:gd name="connsiteX1" fmla="*/ 2970956 w 2970956"/>
              <a:gd name="connsiteY1" fmla="*/ 24 h 4716091"/>
              <a:gd name="connsiteX2" fmla="*/ 2970956 w 2970956"/>
              <a:gd name="connsiteY2" fmla="*/ 4716091 h 4716091"/>
              <a:gd name="connsiteX3" fmla="*/ 570716 w 2970956"/>
              <a:gd name="connsiteY3" fmla="*/ 4716091 h 4716091"/>
              <a:gd name="connsiteX4" fmla="*/ 507311 w 2970956"/>
              <a:gd name="connsiteY4" fmla="*/ 4631301 h 4716091"/>
              <a:gd name="connsiteX5" fmla="*/ 0 w 2970956"/>
              <a:gd name="connsiteY5" fmla="*/ 2970478 h 4716091"/>
              <a:gd name="connsiteX6" fmla="*/ 2970478 w 2970956"/>
              <a:gd name="connsiteY6" fmla="*/ 0 h 4716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0956" h="4716091">
                <a:moveTo>
                  <a:pt x="2970478" y="0"/>
                </a:moveTo>
                <a:lnTo>
                  <a:pt x="2970956" y="24"/>
                </a:lnTo>
                <a:lnTo>
                  <a:pt x="2970956" y="4716091"/>
                </a:lnTo>
                <a:lnTo>
                  <a:pt x="570716" y="4716091"/>
                </a:lnTo>
                <a:lnTo>
                  <a:pt x="507311" y="4631301"/>
                </a:lnTo>
                <a:cubicBezTo>
                  <a:pt x="187021" y="4157210"/>
                  <a:pt x="0" y="3585685"/>
                  <a:pt x="0" y="2970478"/>
                </a:cubicBezTo>
                <a:cubicBezTo>
                  <a:pt x="0" y="1329928"/>
                  <a:pt x="1329928" y="0"/>
                  <a:pt x="2970478"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noAutofit/>
          </a:bodyPr>
          <a:lstStyle/>
          <a:p>
            <a:pPr algn="l"/>
            <a:endParaRPr lang="de-CH" sz="1500">
              <a:solidFill>
                <a:schemeClr val="accent1"/>
              </a:solidFill>
            </a:endParaRPr>
          </a:p>
        </p:txBody>
      </p:sp>
      <p:sp>
        <p:nvSpPr>
          <p:cNvPr id="2" name="Titel 1"/>
          <p:cNvSpPr>
            <a:spLocks noGrp="1"/>
          </p:cNvSpPr>
          <p:nvPr>
            <p:ph type="ctrTitle" hasCustomPrompt="1"/>
          </p:nvPr>
        </p:nvSpPr>
        <p:spPr>
          <a:xfrm>
            <a:off x="839788" y="2348880"/>
            <a:ext cx="9828212" cy="1584176"/>
          </a:xfrm>
        </p:spPr>
        <p:txBody>
          <a:bodyPr anchor="ctr"/>
          <a:lstStyle>
            <a:lvl1pPr algn="l">
              <a:lnSpc>
                <a:spcPct val="85000"/>
              </a:lnSpc>
              <a:defRPr sz="6000">
                <a:solidFill>
                  <a:schemeClr val="bg1"/>
                </a:solidFill>
              </a:defRPr>
            </a:lvl1pPr>
          </a:lstStyle>
          <a:p>
            <a:r>
              <a:rPr lang="de-CH"/>
              <a:t>Zwischentitel</a:t>
            </a:r>
          </a:p>
        </p:txBody>
      </p:sp>
      <p:sp>
        <p:nvSpPr>
          <p:cNvPr id="3" name="Untertitel 2"/>
          <p:cNvSpPr>
            <a:spLocks noGrp="1"/>
          </p:cNvSpPr>
          <p:nvPr>
            <p:ph type="subTitle" idx="1" hasCustomPrompt="1"/>
          </p:nvPr>
        </p:nvSpPr>
        <p:spPr>
          <a:xfrm>
            <a:off x="839788" y="4824000"/>
            <a:ext cx="9828212" cy="324036"/>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Optionaler Untertitel</a:t>
            </a:r>
            <a:endParaRPr lang="de-CH"/>
          </a:p>
        </p:txBody>
      </p:sp>
      <p:sp>
        <p:nvSpPr>
          <p:cNvPr id="14" name="Fußzeilenplatzhalter 13">
            <a:extLst>
              <a:ext uri="{FF2B5EF4-FFF2-40B4-BE49-F238E27FC236}">
                <a16:creationId xmlns:a16="http://schemas.microsoft.com/office/drawing/2014/main" id="{00760CBF-82A5-4CBC-8B49-C433C1F65B50}"/>
              </a:ext>
            </a:extLst>
          </p:cNvPr>
          <p:cNvSpPr>
            <a:spLocks noGrp="1"/>
          </p:cNvSpPr>
          <p:nvPr>
            <p:ph type="ftr" sz="quarter" idx="11"/>
          </p:nvPr>
        </p:nvSpPr>
        <p:spPr/>
        <p:txBody>
          <a:bodyPr/>
          <a:lstStyle>
            <a:lvl1pPr>
              <a:defRPr>
                <a:solidFill>
                  <a:schemeClr val="bg1"/>
                </a:solidFill>
              </a:defRPr>
            </a:lvl1pPr>
          </a:lstStyle>
          <a:p>
            <a:r>
              <a:rPr lang="de-CH"/>
              <a:t>Fusszeile (Ändern über «Einfügen &gt; Kopf- und Fusszeile»)</a:t>
            </a:r>
          </a:p>
        </p:txBody>
      </p:sp>
    </p:spTree>
    <p:extLst>
      <p:ext uri="{BB962C8B-B14F-4D97-AF65-F5344CB8AC3E}">
        <p14:creationId xmlns:p14="http://schemas.microsoft.com/office/powerpoint/2010/main" val="3380860171"/>
      </p:ext>
    </p:extLst>
  </p:cSld>
  <p:clrMapOvr>
    <a:masterClrMapping/>
  </p:clrMapOvr>
  <p:extLst>
    <p:ext uri="{DCECCB84-F9BA-43D5-87BE-67443E8EF086}">
      <p15:sldGuideLst xmlns:p15="http://schemas.microsoft.com/office/powerpoint/2012/main">
        <p15:guide id="1" pos="1595">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Zwischentitel Dunkelblau">
    <p:bg>
      <p:bgPr>
        <a:solidFill>
          <a:schemeClr val="accent1"/>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348880"/>
            <a:ext cx="9828212" cy="1584176"/>
          </a:xfrm>
        </p:spPr>
        <p:txBody>
          <a:bodyPr anchor="ctr"/>
          <a:lstStyle>
            <a:lvl1pPr algn="l">
              <a:lnSpc>
                <a:spcPct val="85000"/>
              </a:lnSpc>
              <a:defRPr sz="6000">
                <a:solidFill>
                  <a:schemeClr val="bg1"/>
                </a:solidFill>
              </a:defRPr>
            </a:lvl1pPr>
          </a:lstStyle>
          <a:p>
            <a:r>
              <a:rPr lang="de-CH"/>
              <a:t>Zwischentitel</a:t>
            </a:r>
          </a:p>
        </p:txBody>
      </p:sp>
      <p:sp>
        <p:nvSpPr>
          <p:cNvPr id="3" name="Untertitel 2"/>
          <p:cNvSpPr>
            <a:spLocks noGrp="1"/>
          </p:cNvSpPr>
          <p:nvPr>
            <p:ph type="subTitle" idx="1" hasCustomPrompt="1"/>
          </p:nvPr>
        </p:nvSpPr>
        <p:spPr>
          <a:xfrm>
            <a:off x="839788" y="4824000"/>
            <a:ext cx="9828212" cy="324036"/>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Optionaler Untertitel</a:t>
            </a:r>
            <a:endParaRPr lang="de-CH"/>
          </a:p>
        </p:txBody>
      </p:sp>
      <p:sp>
        <p:nvSpPr>
          <p:cNvPr id="13" name="Textfeld 12">
            <a:extLst>
              <a:ext uri="{FF2B5EF4-FFF2-40B4-BE49-F238E27FC236}">
                <a16:creationId xmlns:a16="http://schemas.microsoft.com/office/drawing/2014/main" id="{F41DF98D-9881-4C51-A003-60ABF475AC11}"/>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sp>
        <p:nvSpPr>
          <p:cNvPr id="11" name="Datumsplatzhalter 10">
            <a:extLst>
              <a:ext uri="{FF2B5EF4-FFF2-40B4-BE49-F238E27FC236}">
                <a16:creationId xmlns:a16="http://schemas.microsoft.com/office/drawing/2014/main" id="{8E6C2C85-4AB3-4779-9525-B44A18C8C9F2}"/>
              </a:ext>
            </a:extLst>
          </p:cNvPr>
          <p:cNvSpPr>
            <a:spLocks noGrp="1"/>
          </p:cNvSpPr>
          <p:nvPr>
            <p:ph type="dt" sz="half" idx="10"/>
          </p:nvPr>
        </p:nvSpPr>
        <p:spPr/>
        <p:txBody>
          <a:bodyPr/>
          <a:lstStyle>
            <a:lvl1pPr>
              <a:defRPr>
                <a:solidFill>
                  <a:schemeClr val="bg1"/>
                </a:solidFill>
              </a:defRPr>
            </a:lvl1pPr>
          </a:lstStyle>
          <a:p>
            <a:fld id="{146E4909-1D76-4EA4-AE6D-09DF5C80F27F}" type="datetime6">
              <a:rPr lang="de-CH" smtClean="0"/>
              <a:t>Juni 23</a:t>
            </a:fld>
            <a:endParaRPr lang="de-CH"/>
          </a:p>
        </p:txBody>
      </p:sp>
      <p:sp>
        <p:nvSpPr>
          <p:cNvPr id="14" name="Fußzeilenplatzhalter 13">
            <a:extLst>
              <a:ext uri="{FF2B5EF4-FFF2-40B4-BE49-F238E27FC236}">
                <a16:creationId xmlns:a16="http://schemas.microsoft.com/office/drawing/2014/main" id="{00760CBF-82A5-4CBC-8B49-C433C1F65B50}"/>
              </a:ext>
            </a:extLst>
          </p:cNvPr>
          <p:cNvSpPr>
            <a:spLocks noGrp="1"/>
          </p:cNvSpPr>
          <p:nvPr>
            <p:ph type="ftr" sz="quarter" idx="11"/>
          </p:nvPr>
        </p:nvSpPr>
        <p:spPr/>
        <p:txBody>
          <a:bodyPr/>
          <a:lstStyle>
            <a:lvl1pPr>
              <a:defRPr>
                <a:solidFill>
                  <a:schemeClr val="bg1"/>
                </a:solidFill>
              </a:defRPr>
            </a:lvl1pPr>
          </a:lstStyle>
          <a:p>
            <a:r>
              <a:rPr lang="de-CH"/>
              <a:t>Fusszeile (Ändern über «Einfügen &gt; Kopf- und Fusszeile»)</a:t>
            </a:r>
          </a:p>
        </p:txBody>
      </p:sp>
      <p:sp>
        <p:nvSpPr>
          <p:cNvPr id="16" name="Foliennummernplatzhalter 15">
            <a:extLst>
              <a:ext uri="{FF2B5EF4-FFF2-40B4-BE49-F238E27FC236}">
                <a16:creationId xmlns:a16="http://schemas.microsoft.com/office/drawing/2014/main" id="{EEDD6393-66A1-4401-8B01-172714CDDB04}"/>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pic>
        <p:nvPicPr>
          <p:cNvPr id="10" name="Grafik 9">
            <a:extLst>
              <a:ext uri="{FF2B5EF4-FFF2-40B4-BE49-F238E27FC236}">
                <a16:creationId xmlns:a16="http://schemas.microsoft.com/office/drawing/2014/main" id="{D74965A8-B44C-410F-8DC1-119AE923C0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3358" y="6161053"/>
            <a:ext cx="742142" cy="399894"/>
          </a:xfrm>
          <a:prstGeom prst="rect">
            <a:avLst/>
          </a:prstGeom>
        </p:spPr>
      </p:pic>
    </p:spTree>
    <p:extLst>
      <p:ext uri="{BB962C8B-B14F-4D97-AF65-F5344CB8AC3E}">
        <p14:creationId xmlns:p14="http://schemas.microsoft.com/office/powerpoint/2010/main" val="2694956253"/>
      </p:ext>
    </p:extLst>
  </p:cSld>
  <p:clrMapOvr>
    <a:masterClrMapping/>
  </p:clrMapOvr>
  <p:extLst>
    <p:ext uri="{DCECCB84-F9BA-43D5-87BE-67443E8EF086}">
      <p15:sldGuideLst xmlns:p15="http://schemas.microsoft.com/office/powerpoint/2012/main">
        <p15:guide id="1" pos="1595">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Zitat oder Zwischentitel Orange">
    <p:bg>
      <p:bgPr>
        <a:solidFill>
          <a:schemeClr val="accent5"/>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839788" y="2348880"/>
            <a:ext cx="9828212" cy="1584176"/>
          </a:xfrm>
        </p:spPr>
        <p:txBody>
          <a:bodyPr anchor="ctr"/>
          <a:lstStyle>
            <a:lvl1pPr algn="l">
              <a:lnSpc>
                <a:spcPct val="85000"/>
              </a:lnSpc>
              <a:defRPr sz="6000">
                <a:solidFill>
                  <a:schemeClr val="bg1"/>
                </a:solidFill>
              </a:defRPr>
            </a:lvl1pPr>
          </a:lstStyle>
          <a:p>
            <a:r>
              <a:rPr lang="de-CH"/>
              <a:t>«Zitat» oder Zwischentitel</a:t>
            </a:r>
          </a:p>
        </p:txBody>
      </p:sp>
      <p:sp>
        <p:nvSpPr>
          <p:cNvPr id="3" name="Untertitel 2"/>
          <p:cNvSpPr>
            <a:spLocks noGrp="1"/>
          </p:cNvSpPr>
          <p:nvPr>
            <p:ph type="subTitle" idx="1" hasCustomPrompt="1"/>
          </p:nvPr>
        </p:nvSpPr>
        <p:spPr>
          <a:xfrm>
            <a:off x="839788" y="4824000"/>
            <a:ext cx="9828212" cy="324036"/>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Optionaler Untertitel / Autor</a:t>
            </a:r>
            <a:endParaRPr lang="de-CH"/>
          </a:p>
        </p:txBody>
      </p:sp>
      <p:sp>
        <p:nvSpPr>
          <p:cNvPr id="13" name="Textfeld 12">
            <a:extLst>
              <a:ext uri="{FF2B5EF4-FFF2-40B4-BE49-F238E27FC236}">
                <a16:creationId xmlns:a16="http://schemas.microsoft.com/office/drawing/2014/main" id="{F41DF98D-9881-4C51-A003-60ABF475AC11}"/>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sp>
        <p:nvSpPr>
          <p:cNvPr id="11" name="Datumsplatzhalter 10">
            <a:extLst>
              <a:ext uri="{FF2B5EF4-FFF2-40B4-BE49-F238E27FC236}">
                <a16:creationId xmlns:a16="http://schemas.microsoft.com/office/drawing/2014/main" id="{8E6C2C85-4AB3-4779-9525-B44A18C8C9F2}"/>
              </a:ext>
            </a:extLst>
          </p:cNvPr>
          <p:cNvSpPr>
            <a:spLocks noGrp="1"/>
          </p:cNvSpPr>
          <p:nvPr>
            <p:ph type="dt" sz="half" idx="10"/>
          </p:nvPr>
        </p:nvSpPr>
        <p:spPr/>
        <p:txBody>
          <a:bodyPr/>
          <a:lstStyle>
            <a:lvl1pPr>
              <a:defRPr>
                <a:solidFill>
                  <a:schemeClr val="bg1"/>
                </a:solidFill>
              </a:defRPr>
            </a:lvl1pPr>
          </a:lstStyle>
          <a:p>
            <a:fld id="{83FBE92E-B143-43EF-95F5-AAC4A5C7BD9B}" type="datetime6">
              <a:rPr lang="de-CH" smtClean="0"/>
              <a:t>Juni 23</a:t>
            </a:fld>
            <a:endParaRPr lang="de-CH"/>
          </a:p>
        </p:txBody>
      </p:sp>
      <p:sp>
        <p:nvSpPr>
          <p:cNvPr id="14" name="Fußzeilenplatzhalter 13">
            <a:extLst>
              <a:ext uri="{FF2B5EF4-FFF2-40B4-BE49-F238E27FC236}">
                <a16:creationId xmlns:a16="http://schemas.microsoft.com/office/drawing/2014/main" id="{00760CBF-82A5-4CBC-8B49-C433C1F65B50}"/>
              </a:ext>
            </a:extLst>
          </p:cNvPr>
          <p:cNvSpPr>
            <a:spLocks noGrp="1"/>
          </p:cNvSpPr>
          <p:nvPr>
            <p:ph type="ftr" sz="quarter" idx="11"/>
          </p:nvPr>
        </p:nvSpPr>
        <p:spPr/>
        <p:txBody>
          <a:bodyPr/>
          <a:lstStyle>
            <a:lvl1pPr>
              <a:defRPr>
                <a:solidFill>
                  <a:schemeClr val="bg1"/>
                </a:solidFill>
              </a:defRPr>
            </a:lvl1pPr>
          </a:lstStyle>
          <a:p>
            <a:r>
              <a:rPr lang="de-CH"/>
              <a:t>Fusszeile (Ändern über «Einfügen &gt; Kopf- und Fusszeile»)</a:t>
            </a:r>
          </a:p>
        </p:txBody>
      </p:sp>
      <p:sp>
        <p:nvSpPr>
          <p:cNvPr id="16" name="Foliennummernplatzhalter 15">
            <a:extLst>
              <a:ext uri="{FF2B5EF4-FFF2-40B4-BE49-F238E27FC236}">
                <a16:creationId xmlns:a16="http://schemas.microsoft.com/office/drawing/2014/main" id="{EEDD6393-66A1-4401-8B01-172714CDDB04}"/>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‹Nr.›</a:t>
            </a:fld>
            <a:endParaRPr lang="de-CH"/>
          </a:p>
        </p:txBody>
      </p:sp>
      <p:pic>
        <p:nvPicPr>
          <p:cNvPr id="10" name="Grafik 9">
            <a:extLst>
              <a:ext uri="{FF2B5EF4-FFF2-40B4-BE49-F238E27FC236}">
                <a16:creationId xmlns:a16="http://schemas.microsoft.com/office/drawing/2014/main" id="{D74965A8-B44C-410F-8DC1-119AE923C0D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853358" y="6161053"/>
            <a:ext cx="742142" cy="399894"/>
          </a:xfrm>
          <a:prstGeom prst="rect">
            <a:avLst/>
          </a:prstGeom>
        </p:spPr>
      </p:pic>
    </p:spTree>
    <p:extLst>
      <p:ext uri="{BB962C8B-B14F-4D97-AF65-F5344CB8AC3E}">
        <p14:creationId xmlns:p14="http://schemas.microsoft.com/office/powerpoint/2010/main" val="1843720387"/>
      </p:ext>
    </p:extLst>
  </p:cSld>
  <p:clrMapOvr>
    <a:masterClrMapping/>
  </p:clrMapOvr>
  <p:extLst>
    <p:ext uri="{DCECCB84-F9BA-43D5-87BE-67443E8EF086}">
      <p15:sldGuideLst xmlns:p15="http://schemas.microsoft.com/office/powerpoint/2012/main">
        <p15:guide id="1" pos="1595">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F1DE45AA-5AB6-4284-A07E-0C865F01C962}" type="datetime6">
              <a:rPr lang="de-CH" smtClean="0"/>
              <a:t>Juni 23</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144676146"/>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el und gross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idx="1" hasCustomPrompt="1"/>
          </p:nvPr>
        </p:nvSpPr>
        <p:spPr>
          <a:xfrm>
            <a:off x="838200" y="1451811"/>
            <a:ext cx="10515600" cy="4425462"/>
          </a:xfrm>
        </p:spPr>
        <p:txBody>
          <a:bodyPr/>
          <a:lstStyle>
            <a:lvl1pPr>
              <a:defRPr sz="3200"/>
            </a:lvl1pPr>
            <a:lvl2pPr>
              <a:defRPr sz="3200"/>
            </a:lvl2pPr>
            <a:lvl3pPr>
              <a:defRPr sz="3200"/>
            </a:lvl3pPr>
          </a:lstStyle>
          <a:p>
            <a:pPr lvl="0"/>
            <a:r>
              <a:rPr lang="de-DE"/>
              <a:t>Textmasterformat bearbeiten</a:t>
            </a:r>
          </a:p>
          <a:p>
            <a:pPr lvl="1"/>
            <a:r>
              <a:rPr lang="de-DE"/>
              <a:t>Zweite </a:t>
            </a:r>
            <a:r>
              <a:rPr lang="de-CH" noProof="0"/>
              <a:t>Ebene</a:t>
            </a:r>
          </a:p>
          <a:p>
            <a:pPr lvl="2"/>
            <a:r>
              <a:rPr lang="de-DE"/>
              <a:t>Dritte Ebene</a:t>
            </a:r>
          </a:p>
        </p:txBody>
      </p:sp>
      <p:sp>
        <p:nvSpPr>
          <p:cNvPr id="4" name="Datumsplatzhalter 3">
            <a:extLst>
              <a:ext uri="{FF2B5EF4-FFF2-40B4-BE49-F238E27FC236}">
                <a16:creationId xmlns:a16="http://schemas.microsoft.com/office/drawing/2014/main" id="{707E4E3B-B029-4FB4-981D-E15979CD6392}"/>
              </a:ext>
            </a:extLst>
          </p:cNvPr>
          <p:cNvSpPr>
            <a:spLocks noGrp="1"/>
          </p:cNvSpPr>
          <p:nvPr>
            <p:ph type="dt" sz="half" idx="10"/>
          </p:nvPr>
        </p:nvSpPr>
        <p:spPr/>
        <p:txBody>
          <a:bodyPr/>
          <a:lstStyle/>
          <a:p>
            <a:fld id="{BF6F70C5-8E34-49CF-BA5E-F43CC0E5FF90}" type="datetime6">
              <a:rPr lang="de-CH" smtClean="0"/>
              <a:t>Juni 23</a:t>
            </a:fld>
            <a:endParaRPr lang="de-CH"/>
          </a:p>
        </p:txBody>
      </p:sp>
      <p:sp>
        <p:nvSpPr>
          <p:cNvPr id="5" name="Fußzeilenplatzhalter 4">
            <a:extLst>
              <a:ext uri="{FF2B5EF4-FFF2-40B4-BE49-F238E27FC236}">
                <a16:creationId xmlns:a16="http://schemas.microsoft.com/office/drawing/2014/main" id="{1B3A6D9A-857D-4B6F-B977-93015D0393DB}"/>
              </a:ext>
            </a:extLst>
          </p:cNvPr>
          <p:cNvSpPr>
            <a:spLocks noGrp="1"/>
          </p:cNvSpPr>
          <p:nvPr>
            <p:ph type="ftr" sz="quarter" idx="11"/>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28FACFD7-BF65-4DA8-AFDF-1BA2EB68250F}"/>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1583055947"/>
      </p:ext>
    </p:extLst>
  </p:cSld>
  <p:clrMapOvr>
    <a:masterClrMapping/>
  </p:clrMapOvr>
  <p:extLst>
    <p:ext uri="{DCECCB84-F9BA-43D5-87BE-67443E8EF086}">
      <p15:sldGuideLst xmlns:p15="http://schemas.microsoft.com/office/powerpoint/2012/main">
        <p15:guide id="1" pos="3840">
          <p15:clr>
            <a:srgbClr val="FBAE40"/>
          </p15:clr>
        </p15:guide>
        <p15:guide id="2" pos="529">
          <p15:clr>
            <a:srgbClr val="FBAE40"/>
          </p15:clr>
        </p15:guide>
        <p15:guide id="3" pos="715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5" name="Foliennummernplatzhalter 4"/>
          <p:cNvSpPr>
            <a:spLocks noGrp="1"/>
          </p:cNvSpPr>
          <p:nvPr>
            <p:ph type="sldNum" sz="quarter" idx="12"/>
          </p:nvPr>
        </p:nvSpPr>
        <p:spPr/>
        <p:txBody>
          <a:bodyPr/>
          <a:lstStyle/>
          <a:p>
            <a:pPr algn="r"/>
            <a:fld id="{5EF06434-48B5-4D51-A992-A4E216028942}" type="slidenum">
              <a:rPr lang="de-CH" smtClean="0"/>
              <a:pPr algn="r"/>
              <a:t>‹Nr.›</a:t>
            </a:fld>
            <a:endParaRPr lang="de-CH"/>
          </a:p>
        </p:txBody>
      </p:sp>
      <p:sp>
        <p:nvSpPr>
          <p:cNvPr id="10" name="Inhaltsplatzhalter 2"/>
          <p:cNvSpPr>
            <a:spLocks noGrp="1"/>
          </p:cNvSpPr>
          <p:nvPr>
            <p:ph idx="1" hasCustomPrompt="1"/>
          </p:nvPr>
        </p:nvSpPr>
        <p:spPr>
          <a:xfrm>
            <a:off x="609600" y="1600202"/>
            <a:ext cx="10972800" cy="4525963"/>
          </a:xfrm>
        </p:spPr>
        <p:txBody>
          <a:bodyPr/>
          <a:lstStyle>
            <a:lvl1pPr marL="0" indent="0">
              <a:buNone/>
              <a:defRPr>
                <a:sym typeface="Wingdings"/>
              </a:defRPr>
            </a:lvl1pPr>
          </a:lstStyle>
          <a:p>
            <a:pPr lvl="0"/>
            <a:r>
              <a:rPr lang="de-CH"/>
              <a:t>Tabelle einfügen (Schwarze Tabelle  Tabellenvorlagen)</a:t>
            </a:r>
          </a:p>
        </p:txBody>
      </p:sp>
      <p:pic>
        <p:nvPicPr>
          <p:cNvPr id="7" name="Grafik 6" descr="Ein Bild, das Zeichnung enthält.&#10;&#10;Automatisch generierte Beschreibung">
            <a:extLst>
              <a:ext uri="{FF2B5EF4-FFF2-40B4-BE49-F238E27FC236}">
                <a16:creationId xmlns:a16="http://schemas.microsoft.com/office/drawing/2014/main" id="{700A42AF-6CB0-4119-8C79-77C9DF48AF1F}"/>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13932397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sz="half" idx="1" hasCustomPrompt="1"/>
          </p:nvPr>
        </p:nvSpPr>
        <p:spPr>
          <a:xfrm>
            <a:off x="838200" y="1544400"/>
            <a:ext cx="5156200" cy="4351338"/>
          </a:xfrm>
        </p:spPr>
        <p:txBody>
          <a:bodyPr/>
          <a:lstStyle/>
          <a:p>
            <a:pPr lvl="0"/>
            <a:r>
              <a:rPr lang="de-CH" noProof="0"/>
              <a:t>Textmasterformat bearbeiten</a:t>
            </a:r>
          </a:p>
          <a:p>
            <a:pPr lvl="1"/>
            <a:r>
              <a:rPr lang="de-CH" noProof="0"/>
              <a:t>Zweite Ebene</a:t>
            </a:r>
          </a:p>
          <a:p>
            <a:pPr lvl="2"/>
            <a:r>
              <a:rPr lang="de-CH" noProof="0"/>
              <a:t>Dritte Ebene</a:t>
            </a:r>
          </a:p>
        </p:txBody>
      </p:sp>
      <p:sp>
        <p:nvSpPr>
          <p:cNvPr id="4" name="Inhaltsplatzhalter 3"/>
          <p:cNvSpPr>
            <a:spLocks noGrp="1"/>
          </p:cNvSpPr>
          <p:nvPr>
            <p:ph sz="half" idx="2" hasCustomPrompt="1"/>
          </p:nvPr>
        </p:nvSpPr>
        <p:spPr>
          <a:xfrm>
            <a:off x="6197600" y="1544400"/>
            <a:ext cx="5156200" cy="4351338"/>
          </a:xfrm>
        </p:spPr>
        <p:txBody>
          <a:bodyPr/>
          <a:lstStyle/>
          <a:p>
            <a:pPr lvl="0"/>
            <a:r>
              <a:rPr lang="de-CH" noProof="0"/>
              <a:t>Textmasterformat bearbeiten</a:t>
            </a:r>
          </a:p>
          <a:p>
            <a:pPr lvl="1"/>
            <a:r>
              <a:rPr lang="de-CH" noProof="0"/>
              <a:t>Zweite Ebene</a:t>
            </a:r>
          </a:p>
          <a:p>
            <a:pPr lvl="2"/>
            <a:r>
              <a:rPr lang="de-CH" noProof="0"/>
              <a:t>Dritte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95069633-8453-48B4-A440-E447F27641C2}"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15369331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itel, Inhalt und Diagramm">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sz="half" idx="1" hasCustomPrompt="1"/>
          </p:nvPr>
        </p:nvSpPr>
        <p:spPr>
          <a:xfrm>
            <a:off x="838200" y="1544400"/>
            <a:ext cx="3925652" cy="4351338"/>
          </a:xfrm>
        </p:spPr>
        <p:txBody>
          <a:bodyPr/>
          <a:lstStyle/>
          <a:p>
            <a:pPr lvl="0"/>
            <a:r>
              <a:rPr lang="de-CH" noProof="0"/>
              <a:t>Textmasterformat bearbeiten</a:t>
            </a:r>
          </a:p>
          <a:p>
            <a:pPr lvl="1"/>
            <a:r>
              <a:rPr lang="de-CH" noProof="0"/>
              <a:t>Zweite Ebene</a:t>
            </a:r>
          </a:p>
          <a:p>
            <a:pPr lvl="2"/>
            <a:r>
              <a:rPr lang="de-CH" noProof="0"/>
              <a:t>Dritte Ebene</a:t>
            </a:r>
          </a:p>
        </p:txBody>
      </p:sp>
      <p:sp>
        <p:nvSpPr>
          <p:cNvPr id="4" name="Inhaltsplatzhalter 3"/>
          <p:cNvSpPr>
            <a:spLocks noGrp="1"/>
          </p:cNvSpPr>
          <p:nvPr>
            <p:ph sz="half" idx="2" hasCustomPrompt="1"/>
          </p:nvPr>
        </p:nvSpPr>
        <p:spPr>
          <a:xfrm>
            <a:off x="5231904" y="1544400"/>
            <a:ext cx="6121896" cy="4351338"/>
          </a:xfrm>
        </p:spPr>
        <p:txBody>
          <a:bodyPr/>
          <a:lstStyle>
            <a:lvl1pPr>
              <a:defRPr/>
            </a:lvl1pPr>
          </a:lstStyle>
          <a:p>
            <a:pPr lvl="0"/>
            <a:r>
              <a:rPr lang="de-CH" noProof="0"/>
              <a:t>Text oder Diagramm</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CA509E97-551D-429A-B5D6-50A0FB40A5D2}"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3971644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el, zwei Bilder und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Inhaltsplatzhalter 2"/>
          <p:cNvSpPr>
            <a:spLocks noGrp="1"/>
          </p:cNvSpPr>
          <p:nvPr>
            <p:ph sz="half" idx="1" hasCustomPrompt="1"/>
          </p:nvPr>
        </p:nvSpPr>
        <p:spPr>
          <a:xfrm>
            <a:off x="838200" y="4329100"/>
            <a:ext cx="5156200" cy="1566638"/>
          </a:xfrm>
        </p:spPr>
        <p:txBody>
          <a:bodyPr/>
          <a:lstStyle>
            <a:lvl1pPr>
              <a:defRPr sz="1800"/>
            </a:lvl1pPr>
            <a:lvl2pPr>
              <a:defRPr sz="1800"/>
            </a:lvl2pPr>
            <a:lvl3pPr>
              <a:defRPr sz="1800"/>
            </a:lvl3pPr>
          </a:lstStyle>
          <a:p>
            <a:pPr lvl="0"/>
            <a:r>
              <a:rPr lang="de-CH" noProof="0"/>
              <a:t>Textmasterformat bearbeiten</a:t>
            </a:r>
          </a:p>
          <a:p>
            <a:pPr lvl="1"/>
            <a:r>
              <a:rPr lang="de-CH" noProof="0"/>
              <a:t>Zweite Ebene</a:t>
            </a:r>
          </a:p>
          <a:p>
            <a:pPr lvl="2"/>
            <a:r>
              <a:rPr lang="de-CH" noProof="0"/>
              <a:t>Dritte Ebene</a:t>
            </a:r>
          </a:p>
        </p:txBody>
      </p:sp>
      <p:sp>
        <p:nvSpPr>
          <p:cNvPr id="4" name="Inhaltsplatzhalter 3"/>
          <p:cNvSpPr>
            <a:spLocks noGrp="1"/>
          </p:cNvSpPr>
          <p:nvPr>
            <p:ph sz="half" idx="2" hasCustomPrompt="1"/>
          </p:nvPr>
        </p:nvSpPr>
        <p:spPr>
          <a:xfrm>
            <a:off x="6197600" y="4329100"/>
            <a:ext cx="5156200" cy="1566638"/>
          </a:xfrm>
        </p:spPr>
        <p:txBody>
          <a:bodyPr/>
          <a:lstStyle>
            <a:lvl1pPr>
              <a:defRPr sz="1800"/>
            </a:lvl1pPr>
            <a:lvl2pPr>
              <a:defRPr sz="1800"/>
            </a:lvl2pPr>
            <a:lvl3pPr>
              <a:defRPr sz="1800"/>
            </a:lvl3pPr>
          </a:lstStyle>
          <a:p>
            <a:pPr lvl="0"/>
            <a:r>
              <a:rPr lang="de-CH" noProof="0"/>
              <a:t>Textmasterformat bearbeiten</a:t>
            </a:r>
          </a:p>
          <a:p>
            <a:pPr lvl="1"/>
            <a:r>
              <a:rPr lang="de-CH" noProof="0"/>
              <a:t>Zweite Ebene</a:t>
            </a:r>
          </a:p>
          <a:p>
            <a:pPr lvl="2"/>
            <a:r>
              <a:rPr lang="de-CH" noProof="0"/>
              <a:t>Dritte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92A03FE3-704B-4131-9974-B156D1D9BD94}"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0" name="Bildplatzhalter 4">
            <a:extLst>
              <a:ext uri="{FF2B5EF4-FFF2-40B4-BE49-F238E27FC236}">
                <a16:creationId xmlns:a16="http://schemas.microsoft.com/office/drawing/2014/main" id="{37E774D9-9BED-4AD3-9D13-E75879D39388}"/>
              </a:ext>
            </a:extLst>
          </p:cNvPr>
          <p:cNvSpPr>
            <a:spLocks noGrp="1"/>
          </p:cNvSpPr>
          <p:nvPr>
            <p:ph type="pic" sz="quarter" idx="13"/>
          </p:nvPr>
        </p:nvSpPr>
        <p:spPr>
          <a:xfrm>
            <a:off x="838200" y="1338744"/>
            <a:ext cx="5185792" cy="2774332"/>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11" name="Bildplatzhalter 4">
            <a:extLst>
              <a:ext uri="{FF2B5EF4-FFF2-40B4-BE49-F238E27FC236}">
                <a16:creationId xmlns:a16="http://schemas.microsoft.com/office/drawing/2014/main" id="{EA482D31-A135-44BE-BFD5-9FCA4D1E463F}"/>
              </a:ext>
            </a:extLst>
          </p:cNvPr>
          <p:cNvSpPr>
            <a:spLocks noGrp="1"/>
          </p:cNvSpPr>
          <p:nvPr>
            <p:ph type="pic" sz="quarter" idx="14"/>
          </p:nvPr>
        </p:nvSpPr>
        <p:spPr>
          <a:xfrm>
            <a:off x="6166421" y="1338744"/>
            <a:ext cx="5185792" cy="2774332"/>
          </a:xfrm>
          <a:pattFill prst="lgCheck">
            <a:fgClr>
              <a:schemeClr val="bg1">
                <a:lumMod val="85000"/>
              </a:schemeClr>
            </a:fgClr>
            <a:bgClr>
              <a:schemeClr val="bg1"/>
            </a:bgClr>
          </a:pattFill>
        </p:spPr>
        <p:txBody>
          <a:bodyPr tIns="720000" anchor="ctr"/>
          <a:lstStyle>
            <a:lvl1pPr algn="ctr">
              <a:defRPr sz="1200"/>
            </a:lvl1pPr>
          </a:lstStyle>
          <a:p>
            <a:endParaRPr lang="de-CH"/>
          </a:p>
        </p:txBody>
      </p:sp>
    </p:spTree>
    <p:extLst>
      <p:ext uri="{BB962C8B-B14F-4D97-AF65-F5344CB8AC3E}">
        <p14:creationId xmlns:p14="http://schemas.microsoft.com/office/powerpoint/2010/main" val="13943258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Bild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4" name="Inhaltsplatzhalter 3"/>
          <p:cNvSpPr>
            <a:spLocks noGrp="1"/>
          </p:cNvSpPr>
          <p:nvPr>
            <p:ph sz="half" idx="2" hasCustomPrompt="1"/>
          </p:nvPr>
        </p:nvSpPr>
        <p:spPr>
          <a:xfrm>
            <a:off x="7068108" y="1544400"/>
            <a:ext cx="4285692" cy="4351338"/>
          </a:xfrm>
        </p:spPr>
        <p:txBody>
          <a:bodyPr anchor="ctr" anchorCtr="0"/>
          <a:lstStyle/>
          <a:p>
            <a:pPr lvl="0"/>
            <a:r>
              <a:rPr lang="de-CH" noProof="0"/>
              <a:t>Textmasterformat bearbeiten</a:t>
            </a:r>
          </a:p>
          <a:p>
            <a:pPr lvl="1"/>
            <a:r>
              <a:rPr lang="de-CH" noProof="0"/>
              <a:t>Zweite Ebene</a:t>
            </a:r>
          </a:p>
          <a:p>
            <a:pPr lvl="2"/>
            <a:r>
              <a:rPr lang="de-CH" noProof="0"/>
              <a:t>Dritte Ebene</a:t>
            </a:r>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2DD3F69A-AFF4-4C58-BC5C-C02F936E3BF2}"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0" name="Bildplatzhalter 4">
            <a:extLst>
              <a:ext uri="{FF2B5EF4-FFF2-40B4-BE49-F238E27FC236}">
                <a16:creationId xmlns:a16="http://schemas.microsoft.com/office/drawing/2014/main" id="{C2B6D694-166F-4063-854F-5697407E520C}"/>
              </a:ext>
            </a:extLst>
          </p:cNvPr>
          <p:cNvSpPr>
            <a:spLocks noGrp="1"/>
          </p:cNvSpPr>
          <p:nvPr>
            <p:ph type="pic" sz="quarter" idx="13"/>
          </p:nvPr>
        </p:nvSpPr>
        <p:spPr>
          <a:xfrm>
            <a:off x="838200" y="1341439"/>
            <a:ext cx="5185792"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Tree>
    <p:extLst>
      <p:ext uri="{BB962C8B-B14F-4D97-AF65-F5344CB8AC3E}">
        <p14:creationId xmlns:p14="http://schemas.microsoft.com/office/powerpoint/2010/main" val="745652060"/>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Zwei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91CF8853-26C4-447C-A91F-A9E8922477E1}"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0" name="Bildplatzhalter 4">
            <a:extLst>
              <a:ext uri="{FF2B5EF4-FFF2-40B4-BE49-F238E27FC236}">
                <a16:creationId xmlns:a16="http://schemas.microsoft.com/office/drawing/2014/main" id="{C2B6D694-166F-4063-854F-5697407E520C}"/>
              </a:ext>
            </a:extLst>
          </p:cNvPr>
          <p:cNvSpPr>
            <a:spLocks noGrp="1"/>
          </p:cNvSpPr>
          <p:nvPr>
            <p:ph type="pic" sz="quarter" idx="13"/>
          </p:nvPr>
        </p:nvSpPr>
        <p:spPr>
          <a:xfrm>
            <a:off x="838200" y="1338744"/>
            <a:ext cx="5185792"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11" name="Bildplatzhalter 4">
            <a:extLst>
              <a:ext uri="{FF2B5EF4-FFF2-40B4-BE49-F238E27FC236}">
                <a16:creationId xmlns:a16="http://schemas.microsoft.com/office/drawing/2014/main" id="{D7A57192-7BE1-4EB0-AFCA-1EF6E95A0034}"/>
              </a:ext>
            </a:extLst>
          </p:cNvPr>
          <p:cNvSpPr>
            <a:spLocks noGrp="1"/>
          </p:cNvSpPr>
          <p:nvPr>
            <p:ph type="pic" sz="quarter" idx="14"/>
          </p:nvPr>
        </p:nvSpPr>
        <p:spPr>
          <a:xfrm>
            <a:off x="6166421" y="1338744"/>
            <a:ext cx="5185792"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Tree>
    <p:extLst>
      <p:ext uri="{BB962C8B-B14F-4D97-AF65-F5344CB8AC3E}">
        <p14:creationId xmlns:p14="http://schemas.microsoft.com/office/powerpoint/2010/main" val="3451056516"/>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rei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46D0BE6C-BE82-474A-9C1A-F67054665FFF}"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0" name="Bildplatzhalter 4">
            <a:extLst>
              <a:ext uri="{FF2B5EF4-FFF2-40B4-BE49-F238E27FC236}">
                <a16:creationId xmlns:a16="http://schemas.microsoft.com/office/drawing/2014/main" id="{C2B6D694-166F-4063-854F-5697407E520C}"/>
              </a:ext>
            </a:extLst>
          </p:cNvPr>
          <p:cNvSpPr>
            <a:spLocks noGrp="1"/>
          </p:cNvSpPr>
          <p:nvPr>
            <p:ph type="pic" sz="quarter" idx="13"/>
          </p:nvPr>
        </p:nvSpPr>
        <p:spPr>
          <a:xfrm>
            <a:off x="838200" y="1338744"/>
            <a:ext cx="3421596"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11" name="Bildplatzhalter 4">
            <a:extLst>
              <a:ext uri="{FF2B5EF4-FFF2-40B4-BE49-F238E27FC236}">
                <a16:creationId xmlns:a16="http://schemas.microsoft.com/office/drawing/2014/main" id="{D7A57192-7BE1-4EB0-AFCA-1EF6E95A0034}"/>
              </a:ext>
            </a:extLst>
          </p:cNvPr>
          <p:cNvSpPr>
            <a:spLocks noGrp="1"/>
          </p:cNvSpPr>
          <p:nvPr>
            <p:ph type="pic" sz="quarter" idx="14"/>
          </p:nvPr>
        </p:nvSpPr>
        <p:spPr>
          <a:xfrm>
            <a:off x="7930615" y="1338744"/>
            <a:ext cx="3421597"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9" name="Bildplatzhalter 4">
            <a:extLst>
              <a:ext uri="{FF2B5EF4-FFF2-40B4-BE49-F238E27FC236}">
                <a16:creationId xmlns:a16="http://schemas.microsoft.com/office/drawing/2014/main" id="{B3299A24-DFD2-49C3-978C-E144888CF9D0}"/>
              </a:ext>
            </a:extLst>
          </p:cNvPr>
          <p:cNvSpPr>
            <a:spLocks noGrp="1"/>
          </p:cNvSpPr>
          <p:nvPr>
            <p:ph type="pic" sz="quarter" idx="15"/>
          </p:nvPr>
        </p:nvSpPr>
        <p:spPr>
          <a:xfrm>
            <a:off x="4384407" y="1338744"/>
            <a:ext cx="3421597"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Tree>
    <p:extLst>
      <p:ext uri="{BB962C8B-B14F-4D97-AF65-F5344CB8AC3E}">
        <p14:creationId xmlns:p14="http://schemas.microsoft.com/office/powerpoint/2010/main" val="2376588571"/>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Vier Bild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5" name="Datumsplatzhalter 4">
            <a:extLst>
              <a:ext uri="{FF2B5EF4-FFF2-40B4-BE49-F238E27FC236}">
                <a16:creationId xmlns:a16="http://schemas.microsoft.com/office/drawing/2014/main" id="{0CBC3AC7-219E-4C67-AEDA-C67A12A69C38}"/>
              </a:ext>
            </a:extLst>
          </p:cNvPr>
          <p:cNvSpPr>
            <a:spLocks noGrp="1"/>
          </p:cNvSpPr>
          <p:nvPr>
            <p:ph type="dt" sz="half" idx="10"/>
          </p:nvPr>
        </p:nvSpPr>
        <p:spPr/>
        <p:txBody>
          <a:bodyPr/>
          <a:lstStyle/>
          <a:p>
            <a:fld id="{0DF709ED-2226-4F54-BB78-1E33FE1774E7}" type="datetime6">
              <a:rPr lang="de-CH" smtClean="0"/>
              <a:t>Juni 23</a:t>
            </a:fld>
            <a:endParaRPr lang="de-CH"/>
          </a:p>
        </p:txBody>
      </p:sp>
      <p:sp>
        <p:nvSpPr>
          <p:cNvPr id="6" name="Fußzeilenplatzhalter 5">
            <a:extLst>
              <a:ext uri="{FF2B5EF4-FFF2-40B4-BE49-F238E27FC236}">
                <a16:creationId xmlns:a16="http://schemas.microsoft.com/office/drawing/2014/main" id="{C7782AC2-B1F9-49B1-8F1C-175BF9874552}"/>
              </a:ext>
            </a:extLst>
          </p:cNvPr>
          <p:cNvSpPr>
            <a:spLocks noGrp="1"/>
          </p:cNvSpPr>
          <p:nvPr>
            <p:ph type="ftr" sz="quarter" idx="11"/>
          </p:nvPr>
        </p:nvSpPr>
        <p:spPr/>
        <p:txBody>
          <a:bodyPr/>
          <a:lstStyle/>
          <a:p>
            <a:r>
              <a:rPr lang="de-CH"/>
              <a:t>Fusszeile (Ändern über «Einfügen &gt; Kopf- und Fusszeile»)</a:t>
            </a:r>
          </a:p>
        </p:txBody>
      </p:sp>
      <p:sp>
        <p:nvSpPr>
          <p:cNvPr id="7" name="Foliennummernplatzhalter 6">
            <a:extLst>
              <a:ext uri="{FF2B5EF4-FFF2-40B4-BE49-F238E27FC236}">
                <a16:creationId xmlns:a16="http://schemas.microsoft.com/office/drawing/2014/main" id="{1764E7F5-EE66-4CED-8EDA-D78B639D28B0}"/>
              </a:ext>
            </a:extLst>
          </p:cNvPr>
          <p:cNvSpPr>
            <a:spLocks noGrp="1"/>
          </p:cNvSpPr>
          <p:nvPr>
            <p:ph type="sldNum" sz="quarter" idx="12"/>
          </p:nvPr>
        </p:nvSpPr>
        <p:spPr/>
        <p:txBody>
          <a:bodyPr/>
          <a:lstStyle/>
          <a:p>
            <a:fld id="{442AD375-037F-43D0-B059-5172DA06796A}" type="slidenum">
              <a:rPr lang="de-CH" smtClean="0"/>
              <a:pPr/>
              <a:t>‹Nr.›</a:t>
            </a:fld>
            <a:endParaRPr lang="de-CH"/>
          </a:p>
        </p:txBody>
      </p:sp>
      <p:sp>
        <p:nvSpPr>
          <p:cNvPr id="10" name="Bildplatzhalter 4">
            <a:extLst>
              <a:ext uri="{FF2B5EF4-FFF2-40B4-BE49-F238E27FC236}">
                <a16:creationId xmlns:a16="http://schemas.microsoft.com/office/drawing/2014/main" id="{C2B6D694-166F-4063-854F-5697407E520C}"/>
              </a:ext>
            </a:extLst>
          </p:cNvPr>
          <p:cNvSpPr>
            <a:spLocks noGrp="1"/>
          </p:cNvSpPr>
          <p:nvPr>
            <p:ph type="pic" sz="quarter" idx="13"/>
          </p:nvPr>
        </p:nvSpPr>
        <p:spPr>
          <a:xfrm>
            <a:off x="839788" y="1338744"/>
            <a:ext cx="5185792" cy="2214000"/>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11" name="Bildplatzhalter 4">
            <a:extLst>
              <a:ext uri="{FF2B5EF4-FFF2-40B4-BE49-F238E27FC236}">
                <a16:creationId xmlns:a16="http://schemas.microsoft.com/office/drawing/2014/main" id="{D7A57192-7BE1-4EB0-AFCA-1EF6E95A0034}"/>
              </a:ext>
            </a:extLst>
          </p:cNvPr>
          <p:cNvSpPr>
            <a:spLocks noGrp="1"/>
          </p:cNvSpPr>
          <p:nvPr>
            <p:ph type="pic" sz="quarter" idx="14"/>
          </p:nvPr>
        </p:nvSpPr>
        <p:spPr>
          <a:xfrm>
            <a:off x="6166421" y="1338744"/>
            <a:ext cx="5185792" cy="2214000"/>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9" name="Bildplatzhalter 4">
            <a:extLst>
              <a:ext uri="{FF2B5EF4-FFF2-40B4-BE49-F238E27FC236}">
                <a16:creationId xmlns:a16="http://schemas.microsoft.com/office/drawing/2014/main" id="{9DCDD4E8-813A-4D4A-9EA9-BC9A6AE5D3BB}"/>
              </a:ext>
            </a:extLst>
          </p:cNvPr>
          <p:cNvSpPr>
            <a:spLocks noGrp="1"/>
          </p:cNvSpPr>
          <p:nvPr>
            <p:ph type="pic" sz="quarter" idx="15"/>
          </p:nvPr>
        </p:nvSpPr>
        <p:spPr>
          <a:xfrm>
            <a:off x="845779" y="3679044"/>
            <a:ext cx="5185792" cy="2214000"/>
          </a:xfrm>
          <a:pattFill prst="lgCheck">
            <a:fgClr>
              <a:schemeClr val="bg1">
                <a:lumMod val="85000"/>
              </a:schemeClr>
            </a:fgClr>
            <a:bgClr>
              <a:schemeClr val="bg1"/>
            </a:bgClr>
          </a:pattFill>
        </p:spPr>
        <p:txBody>
          <a:bodyPr tIns="720000" anchor="ctr"/>
          <a:lstStyle>
            <a:lvl1pPr algn="ctr">
              <a:defRPr sz="1200"/>
            </a:lvl1pPr>
          </a:lstStyle>
          <a:p>
            <a:endParaRPr lang="de-CH"/>
          </a:p>
        </p:txBody>
      </p:sp>
      <p:sp>
        <p:nvSpPr>
          <p:cNvPr id="12" name="Bildplatzhalter 4">
            <a:extLst>
              <a:ext uri="{FF2B5EF4-FFF2-40B4-BE49-F238E27FC236}">
                <a16:creationId xmlns:a16="http://schemas.microsoft.com/office/drawing/2014/main" id="{F5FB2A0D-CC66-45E9-8498-5E5411C11568}"/>
              </a:ext>
            </a:extLst>
          </p:cNvPr>
          <p:cNvSpPr>
            <a:spLocks noGrp="1"/>
          </p:cNvSpPr>
          <p:nvPr>
            <p:ph type="pic" sz="quarter" idx="16"/>
          </p:nvPr>
        </p:nvSpPr>
        <p:spPr>
          <a:xfrm>
            <a:off x="6172412" y="3679044"/>
            <a:ext cx="5185792" cy="2214000"/>
          </a:xfrm>
          <a:pattFill prst="lgCheck">
            <a:fgClr>
              <a:schemeClr val="bg1">
                <a:lumMod val="85000"/>
              </a:schemeClr>
            </a:fgClr>
            <a:bgClr>
              <a:schemeClr val="bg1"/>
            </a:bgClr>
          </a:pattFill>
        </p:spPr>
        <p:txBody>
          <a:bodyPr tIns="720000" anchor="ctr"/>
          <a:lstStyle>
            <a:lvl1pPr algn="ctr">
              <a:defRPr sz="1200"/>
            </a:lvl1pPr>
          </a:lstStyle>
          <a:p>
            <a:endParaRPr lang="de-CH"/>
          </a:p>
        </p:txBody>
      </p:sp>
    </p:spTree>
    <p:extLst>
      <p:ext uri="{BB962C8B-B14F-4D97-AF65-F5344CB8AC3E}">
        <p14:creationId xmlns:p14="http://schemas.microsoft.com/office/powerpoint/2010/main" val="1523202327"/>
      </p:ext>
    </p:extLst>
  </p:cSld>
  <p:clrMapOvr>
    <a:masterClrMapping/>
  </p:clrMapOvr>
  <p:extLst>
    <p:ext uri="{DCECCB84-F9BA-43D5-87BE-67443E8EF086}">
      <p15:sldGuideLst xmlns:p15="http://schemas.microsoft.com/office/powerpoint/2012/main">
        <p15:guide id="1" orient="horz" pos="845">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Datumsplatzhalter 2">
            <a:extLst>
              <a:ext uri="{FF2B5EF4-FFF2-40B4-BE49-F238E27FC236}">
                <a16:creationId xmlns:a16="http://schemas.microsoft.com/office/drawing/2014/main" id="{BEB216CB-AE9D-4C01-AD48-4B7915875192}"/>
              </a:ext>
            </a:extLst>
          </p:cNvPr>
          <p:cNvSpPr>
            <a:spLocks noGrp="1"/>
          </p:cNvSpPr>
          <p:nvPr>
            <p:ph type="dt" sz="half" idx="14"/>
          </p:nvPr>
        </p:nvSpPr>
        <p:spPr/>
        <p:txBody>
          <a:bodyPr/>
          <a:lstStyle/>
          <a:p>
            <a:fld id="{A0EA9A4F-52EE-4305-A819-9CCC529503D0}" type="datetime6">
              <a:rPr lang="de-CH" smtClean="0"/>
              <a:t>Juni 23</a:t>
            </a:fld>
            <a:endParaRPr lang="de-CH"/>
          </a:p>
        </p:txBody>
      </p:sp>
      <p:sp>
        <p:nvSpPr>
          <p:cNvPr id="4" name="Fußzeilenplatzhalter 3">
            <a:extLst>
              <a:ext uri="{FF2B5EF4-FFF2-40B4-BE49-F238E27FC236}">
                <a16:creationId xmlns:a16="http://schemas.microsoft.com/office/drawing/2014/main" id="{43E67269-0443-40A6-8D53-CF9C30AE7206}"/>
              </a:ext>
            </a:extLst>
          </p:cNvPr>
          <p:cNvSpPr>
            <a:spLocks noGrp="1"/>
          </p:cNvSpPr>
          <p:nvPr>
            <p:ph type="ftr" sz="quarter" idx="15"/>
          </p:nvPr>
        </p:nvSpPr>
        <p:spPr/>
        <p:txBody>
          <a:bodyPr/>
          <a:lstStyle/>
          <a:p>
            <a:r>
              <a:rPr lang="de-CH"/>
              <a:t>Fusszeile (Ändern über «Einfügen &gt; Kopf- und Fusszeile»)</a:t>
            </a:r>
          </a:p>
        </p:txBody>
      </p:sp>
      <p:sp>
        <p:nvSpPr>
          <p:cNvPr id="6" name="Foliennummernplatzhalter 5">
            <a:extLst>
              <a:ext uri="{FF2B5EF4-FFF2-40B4-BE49-F238E27FC236}">
                <a16:creationId xmlns:a16="http://schemas.microsoft.com/office/drawing/2014/main" id="{1FD2179C-3288-47A5-A587-1B7255A2C3E5}"/>
              </a:ext>
            </a:extLst>
          </p:cNvPr>
          <p:cNvSpPr>
            <a:spLocks noGrp="1"/>
          </p:cNvSpPr>
          <p:nvPr>
            <p:ph type="sldNum" sz="quarter" idx="16"/>
          </p:nvPr>
        </p:nvSpPr>
        <p:spPr/>
        <p:txBody>
          <a:bodyPr/>
          <a:lstStyle/>
          <a:p>
            <a:fld id="{442AD375-037F-43D0-B059-5172DA06796A}" type="slidenum">
              <a:rPr lang="de-CH" smtClean="0"/>
              <a:pPr/>
              <a:t>‹Nr.›</a:t>
            </a:fld>
            <a:endParaRPr lang="de-CH"/>
          </a:p>
        </p:txBody>
      </p:sp>
      <p:sp>
        <p:nvSpPr>
          <p:cNvPr id="8" name="Bildplatzhalter 4">
            <a:extLst>
              <a:ext uri="{FF2B5EF4-FFF2-40B4-BE49-F238E27FC236}">
                <a16:creationId xmlns:a16="http://schemas.microsoft.com/office/drawing/2014/main" id="{CA9EEB6A-FE37-4B24-845C-F183805D3F62}"/>
              </a:ext>
            </a:extLst>
          </p:cNvPr>
          <p:cNvSpPr>
            <a:spLocks noGrp="1"/>
          </p:cNvSpPr>
          <p:nvPr>
            <p:ph type="pic" sz="quarter" idx="13"/>
          </p:nvPr>
        </p:nvSpPr>
        <p:spPr>
          <a:xfrm>
            <a:off x="839787" y="1338744"/>
            <a:ext cx="10514013" cy="4554300"/>
          </a:xfrm>
          <a:pattFill prst="lgCheck">
            <a:fgClr>
              <a:schemeClr val="bg1">
                <a:lumMod val="85000"/>
              </a:schemeClr>
            </a:fgClr>
            <a:bgClr>
              <a:schemeClr val="bg1"/>
            </a:bgClr>
          </a:pattFill>
        </p:spPr>
        <p:txBody>
          <a:bodyPr tIns="720000" anchor="ctr"/>
          <a:lstStyle>
            <a:lvl1pPr algn="ctr">
              <a:defRPr sz="1200"/>
            </a:lvl1pPr>
          </a:lstStyle>
          <a:p>
            <a:endParaRPr lang="de-CH"/>
          </a:p>
        </p:txBody>
      </p:sp>
    </p:spTree>
    <p:extLst>
      <p:ext uri="{BB962C8B-B14F-4D97-AF65-F5344CB8AC3E}">
        <p14:creationId xmlns:p14="http://schemas.microsoft.com/office/powerpoint/2010/main" val="2621201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Nur Titel / Grafik">
    <p:bg>
      <p:bgPr>
        <a:solidFill>
          <a:schemeClr val="accent6"/>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solidFill>
                  <a:schemeClr val="accent3"/>
                </a:solidFill>
              </a:defRPr>
            </a:lvl1pPr>
          </a:lstStyle>
          <a:p>
            <a:endParaRPr lang="de-CH"/>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0BA9E32D-AA08-43D6-86A3-EAB6944BF019}" type="datetime6">
              <a:rPr lang="de-CH" smtClean="0"/>
              <a:t>Juni 23</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14741448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CH"/>
          </a:p>
        </p:txBody>
      </p:sp>
      <p:sp>
        <p:nvSpPr>
          <p:cNvPr id="3" name="Datumsplatzhalter 2">
            <a:extLst>
              <a:ext uri="{FF2B5EF4-FFF2-40B4-BE49-F238E27FC236}">
                <a16:creationId xmlns:a16="http://schemas.microsoft.com/office/drawing/2014/main" id="{9846EAAB-E9CC-4FBB-A777-DFD68618EF51}"/>
              </a:ext>
            </a:extLst>
          </p:cNvPr>
          <p:cNvSpPr>
            <a:spLocks noGrp="1"/>
          </p:cNvSpPr>
          <p:nvPr>
            <p:ph type="dt" sz="half" idx="10"/>
          </p:nvPr>
        </p:nvSpPr>
        <p:spPr/>
        <p:txBody>
          <a:bodyPr/>
          <a:lstStyle/>
          <a:p>
            <a:fld id="{0204C7E6-7641-44BA-B400-799DE1DD7849}" type="datetime6">
              <a:rPr lang="de-CH" smtClean="0"/>
              <a:t>Juni 23</a:t>
            </a:fld>
            <a:endParaRPr lang="de-CH"/>
          </a:p>
        </p:txBody>
      </p:sp>
      <p:sp>
        <p:nvSpPr>
          <p:cNvPr id="4" name="Fußzeilenplatzhalter 3">
            <a:extLst>
              <a:ext uri="{FF2B5EF4-FFF2-40B4-BE49-F238E27FC236}">
                <a16:creationId xmlns:a16="http://schemas.microsoft.com/office/drawing/2014/main" id="{4490A60D-3123-4534-B4E1-1B214E40238B}"/>
              </a:ext>
            </a:extLst>
          </p:cNvPr>
          <p:cNvSpPr>
            <a:spLocks noGrp="1"/>
          </p:cNvSpPr>
          <p:nvPr>
            <p:ph type="ftr" sz="quarter" idx="11"/>
          </p:nvPr>
        </p:nvSpPr>
        <p:spPr/>
        <p:txBody>
          <a:bodyPr/>
          <a:lstStyle/>
          <a:p>
            <a:r>
              <a:rPr lang="de-CH"/>
              <a:t>Fusszeile (Ändern über «Einfügen &gt; Kopf- und Fusszeile»)</a:t>
            </a:r>
          </a:p>
        </p:txBody>
      </p:sp>
      <p:sp>
        <p:nvSpPr>
          <p:cNvPr id="5" name="Foliennummernplatzhalter 4">
            <a:extLst>
              <a:ext uri="{FF2B5EF4-FFF2-40B4-BE49-F238E27FC236}">
                <a16:creationId xmlns:a16="http://schemas.microsoft.com/office/drawing/2014/main" id="{9CA66DD1-3165-483D-99FB-202ADC04E1FF}"/>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209757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wechsel">
    <p:spTree>
      <p:nvGrpSpPr>
        <p:cNvPr id="1" name=""/>
        <p:cNvGrpSpPr/>
        <p:nvPr/>
      </p:nvGrpSpPr>
      <p:grpSpPr>
        <a:xfrm>
          <a:off x="0" y="0"/>
          <a:ext cx="0" cy="0"/>
          <a:chOff x="0" y="0"/>
          <a:chExt cx="0" cy="0"/>
        </a:xfrm>
      </p:grpSpPr>
      <p:sp>
        <p:nvSpPr>
          <p:cNvPr id="7" name="Rechteck 6"/>
          <p:cNvSpPr/>
          <p:nvPr userDrawn="1"/>
        </p:nvSpPr>
        <p:spPr>
          <a:xfrm>
            <a:off x="6096000" y="2124000"/>
            <a:ext cx="5640800" cy="39604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3" name="Textplatzhalter 2"/>
          <p:cNvSpPr>
            <a:spLocks noGrp="1"/>
          </p:cNvSpPr>
          <p:nvPr>
            <p:ph type="body" idx="1"/>
          </p:nvPr>
        </p:nvSpPr>
        <p:spPr>
          <a:xfrm>
            <a:off x="6096000" y="2124000"/>
            <a:ext cx="5640800" cy="3960440"/>
          </a:xfrm>
        </p:spPr>
        <p:txBody>
          <a:bodyPr lIns="360000" tIns="360000" rIns="360000" bIns="360000" anchor="t">
            <a:normAutofit/>
          </a:bodyPr>
          <a:lstStyle>
            <a:lvl1pPr marL="0" indent="0" algn="r">
              <a:buNone/>
              <a:defRPr sz="3200" b="1">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609600" y="6356352"/>
            <a:ext cx="28448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de-DE"/>
              <a:t>30.04.2020</a:t>
            </a:r>
            <a:endParaRPr lang="de-CH"/>
          </a:p>
        </p:txBody>
      </p:sp>
      <p:sp>
        <p:nvSpPr>
          <p:cNvPr id="5" name="Fußzeilenplatzhalter 4"/>
          <p:cNvSpPr>
            <a:spLocks noGrp="1"/>
          </p:cNvSpPr>
          <p:nvPr>
            <p:ph type="ftr" sz="quarter" idx="11"/>
          </p:nvPr>
        </p:nvSpPr>
        <p:spPr>
          <a:xfrm>
            <a:off x="4165600" y="6356352"/>
            <a:ext cx="3860800" cy="365125"/>
          </a:xfrm>
          <a:prstGeom prst="rect">
            <a:avLst/>
          </a:prstGeom>
        </p:spPr>
        <p:txBody>
          <a:bodyPr vert="horz" lIns="91440" tIns="45720" rIns="91440" bIns="45720" rtlCol="0" anchor="ctr"/>
          <a:lstStyle>
            <a:lvl1pPr>
              <a:defRPr lang="de-CH" sz="1000" dirty="0">
                <a:solidFill>
                  <a:schemeClr val="bg1"/>
                </a:solidFill>
                <a:latin typeface="Arial" panose="020B0604020202020204" pitchFamily="34" charset="0"/>
                <a:cs typeface="Arial" panose="020B0604020202020204" pitchFamily="34" charset="0"/>
              </a:defRPr>
            </a:lvl1pPr>
          </a:lstStyle>
          <a:p>
            <a:r>
              <a:rPr lang="de-CH"/>
              <a:t>Thema (Einfügen/Foliennummer)</a:t>
            </a:r>
          </a:p>
        </p:txBody>
      </p:sp>
      <p:sp>
        <p:nvSpPr>
          <p:cNvPr id="6" name="Foliennummernplatzhalter 5"/>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lvl1pPr algn="r">
              <a:defRPr lang="de-CH" sz="1000" smtClean="0">
                <a:solidFill>
                  <a:schemeClr val="bg1"/>
                </a:solidFill>
                <a:latin typeface="Arial" panose="020B0604020202020204" pitchFamily="34" charset="0"/>
                <a:cs typeface="Arial" panose="020B0604020202020204" pitchFamily="34" charset="0"/>
              </a:defRPr>
            </a:lvl1pPr>
          </a:lstStyle>
          <a:p>
            <a:fld id="{5EF06434-48B5-4D51-A992-A4E216028942}" type="slidenum">
              <a:rPr lang="de-CH" smtClean="0"/>
              <a:pPr/>
              <a:t>‹Nr.›</a:t>
            </a:fld>
            <a:endParaRPr lang="de-CH"/>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pic>
        <p:nvPicPr>
          <p:cNvPr id="9" name="Grafik 8" descr="Ein Bild, das Zeichnung enthält.&#10;&#10;Automatisch generierte Beschreibung">
            <a:extLst>
              <a:ext uri="{FF2B5EF4-FFF2-40B4-BE49-F238E27FC236}">
                <a16:creationId xmlns:a16="http://schemas.microsoft.com/office/drawing/2014/main" id="{7F4F02F3-5D32-4121-BE8C-CBD493CCA4B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98689369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Schlussfolie">
    <p:bg>
      <p:bgPr>
        <a:solidFill>
          <a:schemeClr val="accent1"/>
        </a:solidFill>
        <a:effectLst/>
      </p:bgPr>
    </p:bg>
    <p:spTree>
      <p:nvGrpSpPr>
        <p:cNvPr id="1" name=""/>
        <p:cNvGrpSpPr/>
        <p:nvPr/>
      </p:nvGrpSpPr>
      <p:grpSpPr>
        <a:xfrm>
          <a:off x="0" y="0"/>
          <a:ext cx="0" cy="0"/>
          <a:chOff x="0" y="0"/>
          <a:chExt cx="0" cy="0"/>
        </a:xfrm>
      </p:grpSpPr>
      <p:sp>
        <p:nvSpPr>
          <p:cNvPr id="26" name="Rechteck 25">
            <a:extLst>
              <a:ext uri="{FF2B5EF4-FFF2-40B4-BE49-F238E27FC236}">
                <a16:creationId xmlns:a16="http://schemas.microsoft.com/office/drawing/2014/main" id="{32388CF1-BAE4-4D14-A8D2-7D6E9E0A0042}"/>
              </a:ext>
            </a:extLst>
          </p:cNvPr>
          <p:cNvSpPr/>
          <p:nvPr userDrawn="1"/>
        </p:nvSpPr>
        <p:spPr>
          <a:xfrm>
            <a:off x="0" y="0"/>
            <a:ext cx="685208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3" name="Rechteck 22">
            <a:extLst>
              <a:ext uri="{FF2B5EF4-FFF2-40B4-BE49-F238E27FC236}">
                <a16:creationId xmlns:a16="http://schemas.microsoft.com/office/drawing/2014/main" id="{A8BD0B83-26A2-4D66-81D1-BA41C1611A19}"/>
              </a:ext>
            </a:extLst>
          </p:cNvPr>
          <p:cNvSpPr/>
          <p:nvPr userDrawn="1"/>
        </p:nvSpPr>
        <p:spPr>
          <a:xfrm>
            <a:off x="5604387" y="0"/>
            <a:ext cx="6587382" cy="68514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18" name="Freihandform: Form 17">
            <a:extLst>
              <a:ext uri="{FF2B5EF4-FFF2-40B4-BE49-F238E27FC236}">
                <a16:creationId xmlns:a16="http://schemas.microsoft.com/office/drawing/2014/main" id="{6CAC43EE-D7FD-44EF-8237-172B59648E9D}"/>
              </a:ext>
            </a:extLst>
          </p:cNvPr>
          <p:cNvSpPr/>
          <p:nvPr userDrawn="1"/>
        </p:nvSpPr>
        <p:spPr>
          <a:xfrm>
            <a:off x="1479238" y="197156"/>
            <a:ext cx="10712533" cy="6660845"/>
          </a:xfrm>
          <a:custGeom>
            <a:avLst/>
            <a:gdLst>
              <a:gd name="connsiteX0" fmla="*/ 10712533 w 10712533"/>
              <a:gd name="connsiteY0" fmla="*/ 0 h 6660845"/>
              <a:gd name="connsiteX1" fmla="*/ 10712533 w 10712533"/>
              <a:gd name="connsiteY1" fmla="*/ 6660845 h 6660845"/>
              <a:gd name="connsiteX2" fmla="*/ 0 w 10712533"/>
              <a:gd name="connsiteY2" fmla="*/ 6660845 h 6660845"/>
              <a:gd name="connsiteX3" fmla="*/ 48728 w 10712533"/>
              <a:gd name="connsiteY3" fmla="*/ 6565703 h 6660845"/>
              <a:gd name="connsiteX4" fmla="*/ 4064966 w 10712533"/>
              <a:gd name="connsiteY4" fmla="*/ 2141486 h 6660845"/>
              <a:gd name="connsiteX5" fmla="*/ 4125149 w 10712533"/>
              <a:gd name="connsiteY5" fmla="*/ 2102176 h 6660845"/>
              <a:gd name="connsiteX6" fmla="*/ 4125149 w 10712533"/>
              <a:gd name="connsiteY6" fmla="*/ 6654339 h 6660845"/>
              <a:gd name="connsiteX7" fmla="*/ 10712531 w 10712533"/>
              <a:gd name="connsiteY7" fmla="*/ 6654339 h 6660845"/>
              <a:gd name="connsiteX8" fmla="*/ 10712531 w 10712533"/>
              <a:gd name="connsiteY8" fmla="*/ 0 h 6660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2533" h="6660845">
                <a:moveTo>
                  <a:pt x="10712533" y="0"/>
                </a:moveTo>
                <a:lnTo>
                  <a:pt x="10712533" y="6660845"/>
                </a:lnTo>
                <a:lnTo>
                  <a:pt x="0" y="6660845"/>
                </a:lnTo>
                <a:lnTo>
                  <a:pt x="48728" y="6565703"/>
                </a:lnTo>
                <a:cubicBezTo>
                  <a:pt x="1014431" y="4788008"/>
                  <a:pt x="2396885" y="3269560"/>
                  <a:pt x="4064966" y="2141486"/>
                </a:cubicBezTo>
                <a:lnTo>
                  <a:pt x="4125149" y="2102176"/>
                </a:lnTo>
                <a:lnTo>
                  <a:pt x="4125149" y="6654339"/>
                </a:lnTo>
                <a:lnTo>
                  <a:pt x="10712531" y="6654339"/>
                </a:lnTo>
                <a:lnTo>
                  <a:pt x="10712531"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noAutofit/>
          </a:bodyPr>
          <a:lstStyle/>
          <a:p>
            <a:pPr algn="l"/>
            <a:endParaRPr lang="de-CH" sz="1500">
              <a:solidFill>
                <a:schemeClr val="accent1"/>
              </a:solidFill>
            </a:endParaRPr>
          </a:p>
        </p:txBody>
      </p:sp>
      <p:sp>
        <p:nvSpPr>
          <p:cNvPr id="21" name="Freihandform: Form 20">
            <a:extLst>
              <a:ext uri="{FF2B5EF4-FFF2-40B4-BE49-F238E27FC236}">
                <a16:creationId xmlns:a16="http://schemas.microsoft.com/office/drawing/2014/main" id="{A860507B-AFF4-4105-A81B-C0655BE79663}"/>
              </a:ext>
            </a:extLst>
          </p:cNvPr>
          <p:cNvSpPr/>
          <p:nvPr userDrawn="1"/>
        </p:nvSpPr>
        <p:spPr>
          <a:xfrm>
            <a:off x="5604387" y="197156"/>
            <a:ext cx="6587382" cy="6654339"/>
          </a:xfrm>
          <a:custGeom>
            <a:avLst/>
            <a:gdLst>
              <a:gd name="connsiteX0" fmla="*/ 6587382 w 6587382"/>
              <a:gd name="connsiteY0" fmla="*/ 0 h 6654339"/>
              <a:gd name="connsiteX1" fmla="*/ 6587382 w 6587382"/>
              <a:gd name="connsiteY1" fmla="*/ 6654339 h 6654339"/>
              <a:gd name="connsiteX2" fmla="*/ 0 w 6587382"/>
              <a:gd name="connsiteY2" fmla="*/ 6654339 h 6654339"/>
              <a:gd name="connsiteX3" fmla="*/ 0 w 6587382"/>
              <a:gd name="connsiteY3" fmla="*/ 2102176 h 6654339"/>
              <a:gd name="connsiteX4" fmla="*/ 277203 w 6587382"/>
              <a:gd name="connsiteY4" fmla="*/ 1921115 h 6654339"/>
              <a:gd name="connsiteX5" fmla="*/ 6521026 w 6587382"/>
              <a:gd name="connsiteY5" fmla="*/ 1154 h 6654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87382" h="6654339">
                <a:moveTo>
                  <a:pt x="6587382" y="0"/>
                </a:moveTo>
                <a:lnTo>
                  <a:pt x="6587382" y="6654339"/>
                </a:lnTo>
                <a:lnTo>
                  <a:pt x="0" y="6654339"/>
                </a:lnTo>
                <a:lnTo>
                  <a:pt x="0" y="2102176"/>
                </a:lnTo>
                <a:lnTo>
                  <a:pt x="277203" y="1921115"/>
                </a:lnTo>
                <a:cubicBezTo>
                  <a:pt x="2096490" y="773978"/>
                  <a:pt x="4230810" y="80945"/>
                  <a:pt x="6521026" y="1154"/>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44000" rIns="144000" rtlCol="0" anchor="ctr">
            <a:noAutofit/>
          </a:bodyPr>
          <a:lstStyle/>
          <a:p>
            <a:pPr algn="l"/>
            <a:endParaRPr lang="de-CH" sz="1500">
              <a:solidFill>
                <a:schemeClr val="accent1"/>
              </a:solidFill>
            </a:endParaRPr>
          </a:p>
        </p:txBody>
      </p:sp>
      <p:sp>
        <p:nvSpPr>
          <p:cNvPr id="25" name="Rechteck 24">
            <a:extLst>
              <a:ext uri="{FF2B5EF4-FFF2-40B4-BE49-F238E27FC236}">
                <a16:creationId xmlns:a16="http://schemas.microsoft.com/office/drawing/2014/main" id="{27E703D0-1DEE-4D2C-8CB4-FAC215B0866F}"/>
              </a:ext>
            </a:extLst>
          </p:cNvPr>
          <p:cNvSpPr/>
          <p:nvPr userDrawn="1"/>
        </p:nvSpPr>
        <p:spPr>
          <a:xfrm>
            <a:off x="5604387" y="2297430"/>
            <a:ext cx="6587382" cy="45540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
        <p:nvSpPr>
          <p:cNvPr id="2" name="Titel 1"/>
          <p:cNvSpPr>
            <a:spLocks noGrp="1"/>
          </p:cNvSpPr>
          <p:nvPr>
            <p:ph type="ctrTitle" hasCustomPrompt="1"/>
          </p:nvPr>
        </p:nvSpPr>
        <p:spPr>
          <a:xfrm>
            <a:off x="2531604" y="1844824"/>
            <a:ext cx="8136396" cy="1733263"/>
          </a:xfrm>
        </p:spPr>
        <p:txBody>
          <a:bodyPr anchor="b"/>
          <a:lstStyle>
            <a:lvl1pPr algn="l">
              <a:lnSpc>
                <a:spcPct val="85000"/>
              </a:lnSpc>
              <a:defRPr sz="6000">
                <a:solidFill>
                  <a:schemeClr val="bg1"/>
                </a:solidFill>
              </a:defRPr>
            </a:lvl1pPr>
          </a:lstStyle>
          <a:p>
            <a:r>
              <a:rPr lang="de-CH"/>
              <a:t>Schlussfolie / Dank</a:t>
            </a:r>
          </a:p>
        </p:txBody>
      </p:sp>
      <p:sp>
        <p:nvSpPr>
          <p:cNvPr id="3" name="Untertitel 2"/>
          <p:cNvSpPr>
            <a:spLocks noGrp="1"/>
          </p:cNvSpPr>
          <p:nvPr>
            <p:ph type="subTitle" idx="1" hasCustomPrompt="1"/>
          </p:nvPr>
        </p:nvSpPr>
        <p:spPr>
          <a:xfrm>
            <a:off x="2531604" y="3681028"/>
            <a:ext cx="8136396" cy="1152128"/>
          </a:xfrm>
        </p:spPr>
        <p:txBody>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Formatvorlage</a:t>
            </a:r>
            <a:r>
              <a:rPr lang="de-DE"/>
              <a:t> des Untertitelmasters durch Klicken bearbeiten</a:t>
            </a:r>
            <a:endParaRPr lang="de-CH"/>
          </a:p>
        </p:txBody>
      </p:sp>
      <p:sp>
        <p:nvSpPr>
          <p:cNvPr id="4" name="Datumsplatzhalter 3">
            <a:extLst>
              <a:ext uri="{FF2B5EF4-FFF2-40B4-BE49-F238E27FC236}">
                <a16:creationId xmlns:a16="http://schemas.microsoft.com/office/drawing/2014/main" id="{E22D3C48-FDED-470C-908E-96B5A0DDFDE7}"/>
              </a:ext>
            </a:extLst>
          </p:cNvPr>
          <p:cNvSpPr>
            <a:spLocks noGrp="1"/>
          </p:cNvSpPr>
          <p:nvPr>
            <p:ph type="dt" sz="half" idx="10"/>
          </p:nvPr>
        </p:nvSpPr>
        <p:spPr>
          <a:xfrm rot="-5400000">
            <a:off x="12108684" y="144000"/>
            <a:ext cx="360000" cy="72000"/>
          </a:xfrm>
        </p:spPr>
        <p:txBody>
          <a:bodyPr/>
          <a:lstStyle>
            <a:lvl1pPr>
              <a:defRPr sz="200">
                <a:solidFill>
                  <a:schemeClr val="bg1"/>
                </a:solidFill>
              </a:defRPr>
            </a:lvl1pPr>
          </a:lstStyle>
          <a:p>
            <a:fld id="{302DF28D-51FF-40C7-82DD-BF71AFB0A85F}" type="datetime6">
              <a:rPr lang="de-CH" smtClean="0"/>
              <a:t>Juni 23</a:t>
            </a:fld>
            <a:endParaRPr lang="de-CH"/>
          </a:p>
        </p:txBody>
      </p:sp>
      <p:sp>
        <p:nvSpPr>
          <p:cNvPr id="6" name="Fußzeilenplatzhalter 5">
            <a:extLst>
              <a:ext uri="{FF2B5EF4-FFF2-40B4-BE49-F238E27FC236}">
                <a16:creationId xmlns:a16="http://schemas.microsoft.com/office/drawing/2014/main" id="{198B2F51-FE27-4B05-A169-62F7E9E34421}"/>
              </a:ext>
            </a:extLst>
          </p:cNvPr>
          <p:cNvSpPr>
            <a:spLocks noGrp="1"/>
          </p:cNvSpPr>
          <p:nvPr>
            <p:ph type="ftr" sz="quarter" idx="11"/>
          </p:nvPr>
        </p:nvSpPr>
        <p:spPr>
          <a:xfrm rot="-5400000">
            <a:off x="12108684" y="144000"/>
            <a:ext cx="360000" cy="72000"/>
          </a:xfrm>
        </p:spPr>
        <p:txBody>
          <a:bodyPr/>
          <a:lstStyle>
            <a:lvl1pPr>
              <a:defRPr sz="200">
                <a:solidFill>
                  <a:schemeClr val="bg1"/>
                </a:solidFill>
              </a:defRPr>
            </a:lvl1pPr>
          </a:lstStyle>
          <a:p>
            <a:r>
              <a:rPr lang="de-CH"/>
              <a:t>Fusszeile (Ändern über «Einfügen &gt; Kopf- und Fusszeile»)</a:t>
            </a:r>
          </a:p>
        </p:txBody>
      </p:sp>
      <p:sp>
        <p:nvSpPr>
          <p:cNvPr id="8" name="Foliennummernplatzhalter 7">
            <a:extLst>
              <a:ext uri="{FF2B5EF4-FFF2-40B4-BE49-F238E27FC236}">
                <a16:creationId xmlns:a16="http://schemas.microsoft.com/office/drawing/2014/main" id="{CD7C1A0D-0D46-4AD6-A4E0-C34A72CE2E1A}"/>
              </a:ext>
            </a:extLst>
          </p:cNvPr>
          <p:cNvSpPr>
            <a:spLocks noGrp="1"/>
          </p:cNvSpPr>
          <p:nvPr>
            <p:ph type="sldNum" sz="quarter" idx="12"/>
          </p:nvPr>
        </p:nvSpPr>
        <p:spPr>
          <a:xfrm rot="-5400000">
            <a:off x="12108684" y="144000"/>
            <a:ext cx="360000" cy="72000"/>
          </a:xfrm>
        </p:spPr>
        <p:txBody>
          <a:bodyPr/>
          <a:lstStyle>
            <a:lvl1pPr>
              <a:defRPr sz="200">
                <a:solidFill>
                  <a:schemeClr val="bg1"/>
                </a:solidFill>
              </a:defRPr>
            </a:lvl1pPr>
          </a:lstStyle>
          <a:p>
            <a:fld id="{442AD375-037F-43D0-B059-5172DA06796A}" type="slidenum">
              <a:rPr lang="de-CH" smtClean="0"/>
              <a:pPr/>
              <a:t>‹Nr.›</a:t>
            </a:fld>
            <a:endParaRPr lang="de-CH"/>
          </a:p>
        </p:txBody>
      </p:sp>
      <p:pic>
        <p:nvPicPr>
          <p:cNvPr id="12" name="Grafik 11">
            <a:extLst>
              <a:ext uri="{FF2B5EF4-FFF2-40B4-BE49-F238E27FC236}">
                <a16:creationId xmlns:a16="http://schemas.microsoft.com/office/drawing/2014/main" id="{D9F12593-BCA9-4444-8DAE-1BB0B794A49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3756" y="5819247"/>
            <a:ext cx="1165559" cy="628048"/>
          </a:xfrm>
          <a:prstGeom prst="rect">
            <a:avLst/>
          </a:prstGeom>
        </p:spPr>
      </p:pic>
      <p:sp>
        <p:nvSpPr>
          <p:cNvPr id="13" name="Textfeld 12">
            <a:extLst>
              <a:ext uri="{FF2B5EF4-FFF2-40B4-BE49-F238E27FC236}">
                <a16:creationId xmlns:a16="http://schemas.microsoft.com/office/drawing/2014/main" id="{F41DF98D-9881-4C51-A003-60ABF475AC11}"/>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4" name="Grafik 13">
            <a:extLst>
              <a:ext uri="{FF2B5EF4-FFF2-40B4-BE49-F238E27FC236}">
                <a16:creationId xmlns:a16="http://schemas.microsoft.com/office/drawing/2014/main" id="{6A1BA186-4753-4448-BD80-B0FE9D0AB93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2063" y="6040227"/>
            <a:ext cx="3009900" cy="391668"/>
          </a:xfrm>
          <a:prstGeom prst="rect">
            <a:avLst/>
          </a:prstGeom>
        </p:spPr>
      </p:pic>
      <p:sp>
        <p:nvSpPr>
          <p:cNvPr id="11" name="Rechtwinkliges Dreieck 10">
            <a:extLst>
              <a:ext uri="{FF2B5EF4-FFF2-40B4-BE49-F238E27FC236}">
                <a16:creationId xmlns:a16="http://schemas.microsoft.com/office/drawing/2014/main" id="{22FA5482-D69E-49FA-8DB5-814D6B8047F6}"/>
              </a:ext>
            </a:extLst>
          </p:cNvPr>
          <p:cNvSpPr/>
          <p:nvPr userDrawn="1"/>
        </p:nvSpPr>
        <p:spPr>
          <a:xfrm flipV="1">
            <a:off x="0" y="0"/>
            <a:ext cx="3132814" cy="2194560"/>
          </a:xfrm>
          <a:prstGeom prst="r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algn="l"/>
            <a:endParaRPr lang="de-CH" sz="1500">
              <a:solidFill>
                <a:schemeClr val="accent1"/>
              </a:solidFill>
            </a:endParaRPr>
          </a:p>
        </p:txBody>
      </p:sp>
    </p:spTree>
    <p:extLst>
      <p:ext uri="{BB962C8B-B14F-4D97-AF65-F5344CB8AC3E}">
        <p14:creationId xmlns:p14="http://schemas.microsoft.com/office/powerpoint/2010/main" val="574956396"/>
      </p:ext>
    </p:extLst>
  </p:cSld>
  <p:clrMapOvr>
    <a:masterClrMapping/>
  </p:clrMapOvr>
  <p:extLst>
    <p:ext uri="{DCECCB84-F9BA-43D5-87BE-67443E8EF086}">
      <p15:sldGuideLst xmlns:p15="http://schemas.microsoft.com/office/powerpoint/2012/main">
        <p15:guide id="1" pos="1595">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B84E75BB-61FF-4F7E-9CDB-A5E34775C9B4}"/>
              </a:ext>
            </a:extLst>
          </p:cNvPr>
          <p:cNvSpPr>
            <a:spLocks noGrp="1"/>
          </p:cNvSpPr>
          <p:nvPr>
            <p:ph type="dt" sz="half" idx="10"/>
          </p:nvPr>
        </p:nvSpPr>
        <p:spPr/>
        <p:txBody>
          <a:bodyPr/>
          <a:lstStyle/>
          <a:p>
            <a:fld id="{556D879C-E720-451B-93F2-650A41A2CA9E}" type="datetime6">
              <a:rPr lang="de-CH" smtClean="0"/>
              <a:t>Juni 23</a:t>
            </a:fld>
            <a:endParaRPr lang="de-CH"/>
          </a:p>
        </p:txBody>
      </p:sp>
      <p:sp>
        <p:nvSpPr>
          <p:cNvPr id="3" name="Fußzeilenplatzhalter 2">
            <a:extLst>
              <a:ext uri="{FF2B5EF4-FFF2-40B4-BE49-F238E27FC236}">
                <a16:creationId xmlns:a16="http://schemas.microsoft.com/office/drawing/2014/main" id="{B909AB7D-DBAB-4FFF-BA65-85B952116264}"/>
              </a:ext>
            </a:extLst>
          </p:cNvPr>
          <p:cNvSpPr>
            <a:spLocks noGrp="1"/>
          </p:cNvSpPr>
          <p:nvPr>
            <p:ph type="ftr" sz="quarter" idx="11"/>
          </p:nvPr>
        </p:nvSpPr>
        <p:spPr/>
        <p:txBody>
          <a:bodyPr/>
          <a:lstStyle/>
          <a:p>
            <a:r>
              <a:rPr lang="de-CH"/>
              <a:t>Fusszeile (Ändern über «Einfügen &gt; Kopf- und Fusszeile»)</a:t>
            </a:r>
          </a:p>
        </p:txBody>
      </p:sp>
      <p:sp>
        <p:nvSpPr>
          <p:cNvPr id="4" name="Foliennummernplatzhalter 3">
            <a:extLst>
              <a:ext uri="{FF2B5EF4-FFF2-40B4-BE49-F238E27FC236}">
                <a16:creationId xmlns:a16="http://schemas.microsoft.com/office/drawing/2014/main" id="{EB9B7570-0B3E-4F91-B744-978CA7BDE965}"/>
              </a:ext>
            </a:extLst>
          </p:cNvPr>
          <p:cNvSpPr>
            <a:spLocks noGrp="1"/>
          </p:cNvSpPr>
          <p:nvPr>
            <p:ph type="sldNum" sz="quarter" idx="12"/>
          </p:nvPr>
        </p:nvSpPr>
        <p:spPr/>
        <p:txBody>
          <a:bodyPr/>
          <a:lstStyle/>
          <a:p>
            <a:fld id="{442AD375-037F-43D0-B059-5172DA06796A}" type="slidenum">
              <a:rPr lang="de-CH" smtClean="0"/>
              <a:pPr/>
              <a:t>‹Nr.›</a:t>
            </a:fld>
            <a:endParaRPr lang="de-CH"/>
          </a:p>
        </p:txBody>
      </p:sp>
    </p:spTree>
    <p:extLst>
      <p:ext uri="{BB962C8B-B14F-4D97-AF65-F5344CB8AC3E}">
        <p14:creationId xmlns:p14="http://schemas.microsoft.com/office/powerpoint/2010/main" val="16364413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Inhalts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b="1"/>
            </a:lvl1pPr>
          </a:lstStyle>
          <a:p>
            <a:r>
              <a:rPr lang="sv-SE"/>
              <a:t>Klicka här för att ändra mall för rubrikformat</a:t>
            </a:r>
            <a:endParaRPr lang="de-CH"/>
          </a:p>
        </p:txBody>
      </p:sp>
      <p:sp>
        <p:nvSpPr>
          <p:cNvPr id="3" name="Inhaltsplatzhalter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p:txBody>
      </p:sp>
      <p:sp>
        <p:nvSpPr>
          <p:cNvPr id="7" name="Datumsplatzhalter 3"/>
          <p:cNvSpPr>
            <a:spLocks noGrp="1"/>
          </p:cNvSpPr>
          <p:nvPr>
            <p:ph type="dt" sz="half" idx="2"/>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30.04.2020</a:t>
            </a:r>
            <a:endParaRPr lang="de-CH"/>
          </a:p>
        </p:txBody>
      </p:sp>
      <p:sp>
        <p:nvSpPr>
          <p:cNvPr id="8"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Camp Schaffhausen 2021</a:t>
            </a:r>
          </a:p>
        </p:txBody>
      </p:sp>
      <p:sp>
        <p:nvSpPr>
          <p:cNvPr id="9"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22038319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Inhaltsplatzhalter 3" descr="Bild einfügen">
            <a:extLst>
              <a:ext uri="{FF2B5EF4-FFF2-40B4-BE49-F238E27FC236}">
                <a16:creationId xmlns:a16="http://schemas.microsoft.com/office/drawing/2014/main" id="{0C567AD1-0356-4D97-80E4-38DAC492A4EB}"/>
              </a:ext>
              <a:ext uri="{C183D7F6-B498-43B3-948B-1728B52AA6E4}">
                <adec:decorative xmlns:adec="http://schemas.microsoft.com/office/drawing/2017/decorative" val="0"/>
              </a:ext>
            </a:extLst>
          </p:cNvPr>
          <p:cNvSpPr>
            <a:spLocks noGrp="1"/>
          </p:cNvSpPr>
          <p:nvPr>
            <p:ph sz="half" idx="2" hasCustomPrompt="1"/>
          </p:nvPr>
        </p:nvSpPr>
        <p:spPr>
          <a:xfrm>
            <a:off x="0" y="0"/>
            <a:ext cx="12192000" cy="6858000"/>
          </a:xfrm>
        </p:spPr>
        <p:txBody>
          <a:bodyPr anchor="t">
            <a:normAutofit/>
          </a:bodyPr>
          <a:lstStyle>
            <a:lvl1pPr marL="0" indent="0" algn="ct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CH"/>
              <a:t>Bild einfügen</a:t>
            </a:r>
          </a:p>
        </p:txBody>
      </p:sp>
      <p:sp>
        <p:nvSpPr>
          <p:cNvPr id="3" name="Rechteck 2">
            <a:extLst>
              <a:ext uri="{FF2B5EF4-FFF2-40B4-BE49-F238E27FC236}">
                <a16:creationId xmlns:a16="http://schemas.microsoft.com/office/drawing/2014/main" id="{E432621F-381C-4376-AD8C-A6CAC35A3E56}"/>
              </a:ext>
            </a:extLst>
          </p:cNvPr>
          <p:cNvSpPr/>
          <p:nvPr userDrawn="1"/>
        </p:nvSpPr>
        <p:spPr>
          <a:xfrm>
            <a:off x="191344" y="116632"/>
            <a:ext cx="1176130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5951984" y="4509120"/>
            <a:ext cx="5385600" cy="1656184"/>
          </a:xfrm>
          <a:solidFill>
            <a:schemeClr val="bg1">
              <a:alpha val="85000"/>
            </a:schemeClr>
          </a:solidFill>
        </p:spPr>
        <p:txBody>
          <a:bodyPr/>
          <a:lstStyle>
            <a:lvl1pPr algn="ctr">
              <a:defRPr sz="3200" b="1" cap="none" baseline="0">
                <a:solidFill>
                  <a:schemeClr val="tx1"/>
                </a:solidFill>
                <a:latin typeface="Arial" panose="020B0604020202020204" pitchFamily="34" charset="0"/>
                <a:cs typeface="Arial" panose="020B0604020202020204" pitchFamily="34" charset="0"/>
              </a:defRPr>
            </a:lvl1pPr>
          </a:lstStyle>
          <a:p>
            <a:r>
              <a:rPr lang="de-DE"/>
              <a:t>Präsentationstitel</a:t>
            </a:r>
            <a:br>
              <a:rPr lang="de-DE"/>
            </a:br>
            <a:r>
              <a:rPr lang="de-DE"/>
              <a:t>bearbeiten</a:t>
            </a:r>
            <a:endParaRPr lang="de-CH"/>
          </a:p>
        </p:txBody>
      </p:sp>
    </p:spTree>
    <p:extLst>
      <p:ext uri="{BB962C8B-B14F-4D97-AF65-F5344CB8AC3E}">
        <p14:creationId xmlns:p14="http://schemas.microsoft.com/office/powerpoint/2010/main" val="40359463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Inhalts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7" name="Datumsplatzhalter 3"/>
          <p:cNvSpPr>
            <a:spLocks noGrp="1"/>
          </p:cNvSpPr>
          <p:nvPr>
            <p:ph type="dt" sz="half" idx="2"/>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27./28.05.2023</a:t>
            </a:r>
            <a:endParaRPr lang="de-CH"/>
          </a:p>
        </p:txBody>
      </p:sp>
      <p:sp>
        <p:nvSpPr>
          <p:cNvPr id="8"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Talentsichtung</a:t>
            </a:r>
          </a:p>
        </p:txBody>
      </p:sp>
      <p:sp>
        <p:nvSpPr>
          <p:cNvPr id="9"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22038319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Datumsplatzhalter 2"/>
          <p:cNvSpPr>
            <a:spLocks noGrp="1"/>
          </p:cNvSpPr>
          <p:nvPr>
            <p:ph type="dt" sz="half" idx="10"/>
          </p:nvPr>
        </p:nvSpPr>
        <p:spPr/>
        <p:txBody>
          <a:bodyPr/>
          <a:lstStyle/>
          <a:p>
            <a:r>
              <a:rPr lang="de-DE"/>
              <a:t>27./28.05.2023</a:t>
            </a:r>
            <a:endParaRPr lang="de-CH"/>
          </a:p>
        </p:txBody>
      </p:sp>
      <p:sp>
        <p:nvSpPr>
          <p:cNvPr id="4" name="Fußzeilenplatzhalter 3"/>
          <p:cNvSpPr>
            <a:spLocks noGrp="1"/>
          </p:cNvSpPr>
          <p:nvPr>
            <p:ph type="ftr" sz="quarter" idx="11"/>
          </p:nvPr>
        </p:nvSpPr>
        <p:spPr/>
        <p:txBody>
          <a:bodyPr/>
          <a:lstStyle/>
          <a:p>
            <a:r>
              <a:rPr lang="de-CH"/>
              <a:t>Talentsichtung</a:t>
            </a:r>
          </a:p>
        </p:txBody>
      </p:sp>
      <p:sp>
        <p:nvSpPr>
          <p:cNvPr id="5" name="Foliennummernplatzhalter 4"/>
          <p:cNvSpPr>
            <a:spLocks noGrp="1"/>
          </p:cNvSpPr>
          <p:nvPr>
            <p:ph type="sldNum" sz="quarter" idx="12"/>
          </p:nvPr>
        </p:nvSpPr>
        <p:spPr/>
        <p:txBody>
          <a:bodyPr/>
          <a:lstStyle/>
          <a:p>
            <a:pPr algn="r"/>
            <a:fld id="{5EF06434-48B5-4D51-A992-A4E216028942}" type="slidenum">
              <a:rPr lang="de-CH" smtClean="0"/>
              <a:pPr algn="r"/>
              <a:t>‹Nr.›</a:t>
            </a:fld>
            <a:endParaRPr lang="de-CH"/>
          </a:p>
        </p:txBody>
      </p:sp>
      <p:sp>
        <p:nvSpPr>
          <p:cNvPr id="10" name="Inhaltsplatzhalter 2"/>
          <p:cNvSpPr>
            <a:spLocks noGrp="1"/>
          </p:cNvSpPr>
          <p:nvPr>
            <p:ph idx="1" hasCustomPrompt="1"/>
          </p:nvPr>
        </p:nvSpPr>
        <p:spPr>
          <a:xfrm>
            <a:off x="609600" y="1600202"/>
            <a:ext cx="10972800" cy="4525963"/>
          </a:xfrm>
        </p:spPr>
        <p:txBody>
          <a:bodyPr/>
          <a:lstStyle>
            <a:lvl1pPr marL="0" indent="0">
              <a:buNone/>
              <a:defRPr>
                <a:sym typeface="Wingdings"/>
              </a:defRPr>
            </a:lvl1pPr>
          </a:lstStyle>
          <a:p>
            <a:pPr lvl="0"/>
            <a:r>
              <a:rPr lang="de-CH"/>
              <a:t>Tabelle einfügen (Schwarze Tabelle  Tabellenvorlagen)</a:t>
            </a:r>
          </a:p>
        </p:txBody>
      </p:sp>
    </p:spTree>
    <p:extLst>
      <p:ext uri="{BB962C8B-B14F-4D97-AF65-F5344CB8AC3E}">
        <p14:creationId xmlns:p14="http://schemas.microsoft.com/office/powerpoint/2010/main" val="13932397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Abschnittswechsel">
    <p:spTree>
      <p:nvGrpSpPr>
        <p:cNvPr id="1" name=""/>
        <p:cNvGrpSpPr/>
        <p:nvPr/>
      </p:nvGrpSpPr>
      <p:grpSpPr>
        <a:xfrm>
          <a:off x="0" y="0"/>
          <a:ext cx="0" cy="0"/>
          <a:chOff x="0" y="0"/>
          <a:chExt cx="0" cy="0"/>
        </a:xfrm>
      </p:grpSpPr>
      <p:sp>
        <p:nvSpPr>
          <p:cNvPr id="7" name="Rechteck 6"/>
          <p:cNvSpPr/>
          <p:nvPr userDrawn="1"/>
        </p:nvSpPr>
        <p:spPr>
          <a:xfrm>
            <a:off x="6096000" y="2124000"/>
            <a:ext cx="5640800" cy="39604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3" name="Textplatzhalter 2"/>
          <p:cNvSpPr>
            <a:spLocks noGrp="1"/>
          </p:cNvSpPr>
          <p:nvPr>
            <p:ph type="body" idx="1"/>
          </p:nvPr>
        </p:nvSpPr>
        <p:spPr>
          <a:xfrm>
            <a:off x="6096000" y="2124000"/>
            <a:ext cx="5640800" cy="3960440"/>
          </a:xfrm>
        </p:spPr>
        <p:txBody>
          <a:bodyPr lIns="360000" tIns="360000" rIns="360000" bIns="360000" anchor="t">
            <a:normAutofit/>
          </a:bodyPr>
          <a:lstStyle>
            <a:lvl1pPr marL="0" indent="0" algn="r">
              <a:buNone/>
              <a:defRPr sz="3200" b="1">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609600" y="6356352"/>
            <a:ext cx="28448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de-DE"/>
              <a:t>27./28.05.2023</a:t>
            </a:r>
            <a:endParaRPr lang="de-CH"/>
          </a:p>
        </p:txBody>
      </p:sp>
      <p:sp>
        <p:nvSpPr>
          <p:cNvPr id="5" name="Fußzeilenplatzhalter 4"/>
          <p:cNvSpPr>
            <a:spLocks noGrp="1"/>
          </p:cNvSpPr>
          <p:nvPr>
            <p:ph type="ftr" sz="quarter" idx="11"/>
          </p:nvPr>
        </p:nvSpPr>
        <p:spPr>
          <a:xfrm>
            <a:off x="4165600" y="6356352"/>
            <a:ext cx="3860800" cy="365125"/>
          </a:xfrm>
          <a:prstGeom prst="rect">
            <a:avLst/>
          </a:prstGeom>
        </p:spPr>
        <p:txBody>
          <a:bodyPr vert="horz" lIns="91440" tIns="45720" rIns="91440" bIns="45720" rtlCol="0" anchor="ctr"/>
          <a:lstStyle>
            <a:lvl1pPr>
              <a:defRPr lang="de-CH" sz="1000" dirty="0">
                <a:solidFill>
                  <a:schemeClr val="bg1"/>
                </a:solidFill>
                <a:latin typeface="Arial" panose="020B0604020202020204" pitchFamily="34" charset="0"/>
                <a:cs typeface="Arial" panose="020B0604020202020204" pitchFamily="34" charset="0"/>
              </a:defRPr>
            </a:lvl1pPr>
          </a:lstStyle>
          <a:p>
            <a:r>
              <a:rPr lang="de-CH"/>
              <a:t>Talentsichtung</a:t>
            </a:r>
          </a:p>
        </p:txBody>
      </p:sp>
      <p:sp>
        <p:nvSpPr>
          <p:cNvPr id="6" name="Foliennummernplatzhalter 5"/>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lvl1pPr algn="r">
              <a:defRPr lang="de-CH" sz="1000" smtClean="0">
                <a:solidFill>
                  <a:schemeClr val="bg1"/>
                </a:solidFill>
                <a:latin typeface="Arial" panose="020B0604020202020204" pitchFamily="34" charset="0"/>
                <a:cs typeface="Arial" panose="020B0604020202020204" pitchFamily="34" charset="0"/>
              </a:defRPr>
            </a:lvl1pPr>
          </a:lstStyle>
          <a:p>
            <a:fld id="{5EF06434-48B5-4D51-A992-A4E216028942}" type="slidenum">
              <a:rPr lang="de-CH" smtClean="0"/>
              <a:pPr/>
              <a:t>‹Nr.›</a:t>
            </a:fld>
            <a:endParaRPr lang="de-CH"/>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Tree>
    <p:extLst>
      <p:ext uri="{BB962C8B-B14F-4D97-AF65-F5344CB8AC3E}">
        <p14:creationId xmlns:p14="http://schemas.microsoft.com/office/powerpoint/2010/main" val="9868936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sz="half" idx="1"/>
          </p:nvPr>
        </p:nvSpPr>
        <p:spPr>
          <a:xfrm>
            <a:off x="609600" y="1600202"/>
            <a:ext cx="53848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Inhaltsplatzhalter 3"/>
          <p:cNvSpPr>
            <a:spLocks noGrp="1"/>
          </p:cNvSpPr>
          <p:nvPr>
            <p:ph sz="half" idx="2"/>
          </p:nvPr>
        </p:nvSpPr>
        <p:spPr>
          <a:xfrm>
            <a:off x="6197600" y="1600202"/>
            <a:ext cx="53848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8" name="Datumsplatzhalter 3"/>
          <p:cNvSpPr>
            <a:spLocks noGrp="1"/>
          </p:cNvSpPr>
          <p:nvPr>
            <p:ph type="dt" sz="half" idx="10"/>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27./28.05.2023</a:t>
            </a:r>
            <a:endParaRPr lang="de-CH"/>
          </a:p>
        </p:txBody>
      </p:sp>
      <p:sp>
        <p:nvSpPr>
          <p:cNvPr id="9"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Talentsichtung</a:t>
            </a:r>
          </a:p>
        </p:txBody>
      </p:sp>
      <p:sp>
        <p:nvSpPr>
          <p:cNvPr id="10"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1658234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09600" y="6356352"/>
            <a:ext cx="2844800" cy="365125"/>
          </a:xfrm>
          <a:prstGeom prst="rect">
            <a:avLst/>
          </a:prstGeom>
        </p:spPr>
        <p:txBody>
          <a:bodyPr/>
          <a:lstStyle/>
          <a:p>
            <a:r>
              <a:rPr lang="de-DE"/>
              <a:t>27./28.05.2023</a:t>
            </a:r>
            <a:endParaRPr lang="de-CH"/>
          </a:p>
        </p:txBody>
      </p:sp>
      <p:sp>
        <p:nvSpPr>
          <p:cNvPr id="6" name="Fußzeilenplatzhalter 5"/>
          <p:cNvSpPr>
            <a:spLocks noGrp="1"/>
          </p:cNvSpPr>
          <p:nvPr>
            <p:ph type="ftr" sz="quarter" idx="11"/>
          </p:nvPr>
        </p:nvSpPr>
        <p:spPr>
          <a:xfrm>
            <a:off x="4165600" y="6356352"/>
            <a:ext cx="3860800" cy="365125"/>
          </a:xfrm>
          <a:prstGeom prst="rect">
            <a:avLst/>
          </a:prstGeom>
        </p:spPr>
        <p:txBody>
          <a:bodyPr vert="horz" lIns="91440" tIns="45720" rIns="91440" bIns="45720" rtlCol="0" anchor="ctr"/>
          <a:lstStyle>
            <a:lvl1pPr>
              <a:defRPr lang="de-CH" sz="1000">
                <a:solidFill>
                  <a:schemeClr val="bg1"/>
                </a:solidFill>
                <a:latin typeface="Arial" panose="020B0604020202020204" pitchFamily="34" charset="0"/>
                <a:cs typeface="Arial" panose="020B0604020202020204" pitchFamily="34" charset="0"/>
              </a:defRPr>
            </a:lvl1pPr>
          </a:lstStyle>
          <a:p>
            <a:r>
              <a:rPr lang="de-CH"/>
              <a:t>Talentsichtung</a:t>
            </a:r>
          </a:p>
        </p:txBody>
      </p:sp>
      <p:sp>
        <p:nvSpPr>
          <p:cNvPr id="7" name="Foliennummernplatzhalter 6"/>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lvl1pPr algn="r">
              <a:defRPr lang="de-CH" sz="1000" smtClean="0">
                <a:solidFill>
                  <a:schemeClr val="bg1"/>
                </a:solidFill>
                <a:latin typeface="Arial" panose="020B0604020202020204" pitchFamily="34" charset="0"/>
                <a:cs typeface="Arial" panose="020B0604020202020204" pitchFamily="34" charset="0"/>
              </a:defRPr>
            </a:lvl1pPr>
          </a:lstStyle>
          <a:p>
            <a:fld id="{5EF06434-48B5-4D51-A992-A4E216028942}" type="slidenum">
              <a:rPr lang="de-CH" smtClean="0"/>
              <a:pPr/>
              <a:t>‹Nr.›</a:t>
            </a:fld>
            <a:endParaRPr lang="de-CH"/>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3" name="Bildplatzhalter 2"/>
          <p:cNvSpPr>
            <a:spLocks noGrp="1"/>
          </p:cNvSpPr>
          <p:nvPr>
            <p:ph type="pic" idx="1" hasCustomPrompt="1"/>
          </p:nvPr>
        </p:nvSpPr>
        <p:spPr>
          <a:xfrm>
            <a:off x="456000" y="1124744"/>
            <a:ext cx="11280000" cy="5400000"/>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CH"/>
              <a:t>Bild einfügen</a:t>
            </a:r>
          </a:p>
        </p:txBody>
      </p:sp>
      <p:sp>
        <p:nvSpPr>
          <p:cNvPr id="9" name="Titel 1"/>
          <p:cNvSpPr>
            <a:spLocks noGrp="1"/>
          </p:cNvSpPr>
          <p:nvPr>
            <p:ph type="title"/>
          </p:nvPr>
        </p:nvSpPr>
        <p:spPr>
          <a:xfrm>
            <a:off x="2927648" y="332656"/>
            <a:ext cx="8654752" cy="504056"/>
          </a:xfrm>
        </p:spPr>
        <p:txBody>
          <a:bodyPr/>
          <a:lstStyle>
            <a:lvl1pPr>
              <a:defRPr/>
            </a:lvl1pPr>
          </a:lstStyle>
          <a:p>
            <a:r>
              <a:rPr lang="de-DE"/>
              <a:t>Mastertitelformat bearbeiten</a:t>
            </a:r>
            <a:endParaRPr lang="de-CH"/>
          </a:p>
        </p:txBody>
      </p:sp>
    </p:spTree>
    <p:extLst>
      <p:ext uri="{BB962C8B-B14F-4D97-AF65-F5344CB8AC3E}">
        <p14:creationId xmlns:p14="http://schemas.microsoft.com/office/powerpoint/2010/main" val="2243958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CH"/>
          </a:p>
        </p:txBody>
      </p:sp>
      <p:sp>
        <p:nvSpPr>
          <p:cNvPr id="3" name="Textplatzhalter 2"/>
          <p:cNvSpPr>
            <a:spLocks noGrp="1"/>
          </p:cNvSpPr>
          <p:nvPr>
            <p:ph type="body" idx="1"/>
          </p:nvPr>
        </p:nvSpPr>
        <p:spPr>
          <a:xfrm>
            <a:off x="609600" y="1535114"/>
            <a:ext cx="5386917" cy="639763"/>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5" name="Textplatzhalter 4"/>
          <p:cNvSpPr>
            <a:spLocks noGrp="1"/>
          </p:cNvSpPr>
          <p:nvPr>
            <p:ph type="body" sz="quarter" idx="3"/>
          </p:nvPr>
        </p:nvSpPr>
        <p:spPr>
          <a:xfrm>
            <a:off x="6193370" y="1535114"/>
            <a:ext cx="5389033" cy="639763"/>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70" y="2174875"/>
            <a:ext cx="5389033" cy="39512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10" name="Datumsplatzhalter 3"/>
          <p:cNvSpPr>
            <a:spLocks noGrp="1"/>
          </p:cNvSpPr>
          <p:nvPr>
            <p:ph type="dt" sz="half" idx="10"/>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27./28.05.2023</a:t>
            </a:r>
            <a:endParaRPr lang="de-CH"/>
          </a:p>
        </p:txBody>
      </p:sp>
      <p:sp>
        <p:nvSpPr>
          <p:cNvPr id="11" name="Fußzeilenplatzhalter 4"/>
          <p:cNvSpPr>
            <a:spLocks noGrp="1"/>
          </p:cNvSpPr>
          <p:nvPr>
            <p:ph type="ftr" sz="quarter" idx="11"/>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Talentsichtung</a:t>
            </a:r>
          </a:p>
        </p:txBody>
      </p:sp>
      <p:sp>
        <p:nvSpPr>
          <p:cNvPr id="12" name="Foliennummernplatzhalter 5"/>
          <p:cNvSpPr>
            <a:spLocks noGrp="1"/>
          </p:cNvSpPr>
          <p:nvPr>
            <p:ph type="sldNum" sz="quarter" idx="12"/>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28548980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a:p>
        </p:txBody>
      </p:sp>
      <p:sp>
        <p:nvSpPr>
          <p:cNvPr id="3" name="Inhaltsplatzhalter 2"/>
          <p:cNvSpPr>
            <a:spLocks noGrp="1"/>
          </p:cNvSpPr>
          <p:nvPr>
            <p:ph sz="half" idx="1"/>
          </p:nvPr>
        </p:nvSpPr>
        <p:spPr>
          <a:xfrm>
            <a:off x="609600" y="1600202"/>
            <a:ext cx="53848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Inhaltsplatzhalter 3"/>
          <p:cNvSpPr>
            <a:spLocks noGrp="1"/>
          </p:cNvSpPr>
          <p:nvPr>
            <p:ph sz="half" idx="2"/>
          </p:nvPr>
        </p:nvSpPr>
        <p:spPr>
          <a:xfrm>
            <a:off x="6197600" y="1600202"/>
            <a:ext cx="53848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10"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pic>
        <p:nvPicPr>
          <p:cNvPr id="11" name="Grafik 10" descr="Ein Bild, das Zeichnung enthält.&#10;&#10;Automatisch generierte Beschreibung">
            <a:extLst>
              <a:ext uri="{FF2B5EF4-FFF2-40B4-BE49-F238E27FC236}">
                <a16:creationId xmlns:a16="http://schemas.microsoft.com/office/drawing/2014/main" id="{CDF4E767-7A7F-471A-A27B-2DB92ECB7148}"/>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16582345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1196753"/>
            <a:ext cx="4011084" cy="1162051"/>
          </a:xfrm>
        </p:spPr>
        <p:txBody>
          <a:bodyPr anchor="ctr"/>
          <a:lstStyle>
            <a:lvl1pPr algn="l">
              <a:defRPr sz="2400" b="1">
                <a:solidFill>
                  <a:schemeClr val="tx1"/>
                </a:solidFill>
                <a:latin typeface="Arial" panose="020B0604020202020204" pitchFamily="34" charset="0"/>
                <a:cs typeface="Arial" panose="020B0604020202020204" pitchFamily="34" charset="0"/>
              </a:defRPr>
            </a:lvl1pPr>
          </a:lstStyle>
          <a:p>
            <a:r>
              <a:rPr lang="de-DE"/>
              <a:t>Mastertitelformat bearbeiten</a:t>
            </a:r>
            <a:endParaRPr lang="de-CH"/>
          </a:p>
        </p:txBody>
      </p:sp>
      <p:sp>
        <p:nvSpPr>
          <p:cNvPr id="3" name="Inhaltsplatzhalter 2"/>
          <p:cNvSpPr>
            <a:spLocks noGrp="1"/>
          </p:cNvSpPr>
          <p:nvPr>
            <p:ph idx="1"/>
          </p:nvPr>
        </p:nvSpPr>
        <p:spPr>
          <a:xfrm>
            <a:off x="4766733" y="1196754"/>
            <a:ext cx="6815667" cy="4929411"/>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3" y="2492898"/>
            <a:ext cx="4011084" cy="3633267"/>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a:xfrm>
            <a:off x="609600" y="6356352"/>
            <a:ext cx="2844800" cy="365125"/>
          </a:xfrm>
          <a:prstGeom prst="rect">
            <a:avLst/>
          </a:prstGeom>
        </p:spPr>
        <p:txBody>
          <a:bodyPr/>
          <a:lstStyle/>
          <a:p>
            <a:r>
              <a:rPr lang="de-DE"/>
              <a:t>27./28.05.2023</a:t>
            </a:r>
            <a:endParaRPr lang="de-CH"/>
          </a:p>
        </p:txBody>
      </p:sp>
      <p:sp>
        <p:nvSpPr>
          <p:cNvPr id="6" name="Fußzeilenplatzhalter 5"/>
          <p:cNvSpPr>
            <a:spLocks noGrp="1"/>
          </p:cNvSpPr>
          <p:nvPr>
            <p:ph type="ftr" sz="quarter" idx="11"/>
          </p:nvPr>
        </p:nvSpPr>
        <p:spPr>
          <a:xfrm>
            <a:off x="4165600" y="6356352"/>
            <a:ext cx="3860800" cy="365125"/>
          </a:xfrm>
          <a:prstGeom prst="rect">
            <a:avLst/>
          </a:prstGeom>
        </p:spPr>
        <p:txBody>
          <a:bodyPr/>
          <a:lstStyle/>
          <a:p>
            <a:r>
              <a:rPr lang="de-CH"/>
              <a:t>Talentsichtung</a:t>
            </a:r>
          </a:p>
        </p:txBody>
      </p:sp>
      <p:sp>
        <p:nvSpPr>
          <p:cNvPr id="7" name="Foliennummernplatzhalter 6"/>
          <p:cNvSpPr>
            <a:spLocks noGrp="1"/>
          </p:cNvSpPr>
          <p:nvPr>
            <p:ph type="sldNum" sz="quarter" idx="12"/>
          </p:nvPr>
        </p:nvSpPr>
        <p:spPr>
          <a:xfrm>
            <a:off x="8737600" y="6356352"/>
            <a:ext cx="2844800" cy="365125"/>
          </a:xfrm>
          <a:prstGeom prst="rect">
            <a:avLst/>
          </a:prstGeom>
        </p:spPr>
        <p:txBody>
          <a:bodyPr/>
          <a:lstStyle>
            <a:lvl1pPr algn="r">
              <a:defRPr/>
            </a:lvl1pPr>
          </a:lstStyle>
          <a:p>
            <a:fld id="{5EF06434-48B5-4D51-A992-A4E216028942}" type="slidenum">
              <a:rPr lang="de-CH" smtClean="0"/>
              <a:pPr/>
              <a:t>‹Nr.›</a:t>
            </a:fld>
            <a:endParaRPr lang="de-CH"/>
          </a:p>
        </p:txBody>
      </p:sp>
    </p:spTree>
    <p:extLst>
      <p:ext uri="{BB962C8B-B14F-4D97-AF65-F5344CB8AC3E}">
        <p14:creationId xmlns:p14="http://schemas.microsoft.com/office/powerpoint/2010/main" val="21575235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2" name="Inhaltsplatzhalter 3" descr="Bild einfügen">
            <a:extLst>
              <a:ext uri="{FF2B5EF4-FFF2-40B4-BE49-F238E27FC236}">
                <a16:creationId xmlns:a16="http://schemas.microsoft.com/office/drawing/2014/main" id="{A1C844A4-6B63-49A2-B745-2D74EDA4C64B}"/>
              </a:ext>
              <a:ext uri="{C183D7F6-B498-43B3-948B-1728B52AA6E4}">
                <adec:decorative xmlns:adec="http://schemas.microsoft.com/office/drawing/2017/decorative" val="0"/>
              </a:ext>
            </a:extLst>
          </p:cNvPr>
          <p:cNvSpPr>
            <a:spLocks noGrp="1"/>
          </p:cNvSpPr>
          <p:nvPr>
            <p:ph sz="half" idx="2" hasCustomPrompt="1"/>
          </p:nvPr>
        </p:nvSpPr>
        <p:spPr>
          <a:xfrm>
            <a:off x="0" y="0"/>
            <a:ext cx="12192000" cy="6858000"/>
          </a:xfrm>
        </p:spPr>
        <p:txBody>
          <a:bodyPr anchor="t">
            <a:normAutofit/>
          </a:bodyPr>
          <a:lstStyle>
            <a:lvl1pPr marL="0" indent="0" algn="ct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CH"/>
              <a:t>Bild einfügen</a:t>
            </a:r>
          </a:p>
        </p:txBody>
      </p:sp>
      <p:sp>
        <p:nvSpPr>
          <p:cNvPr id="10" name="Rechteck 9">
            <a:extLst>
              <a:ext uri="{FF2B5EF4-FFF2-40B4-BE49-F238E27FC236}">
                <a16:creationId xmlns:a16="http://schemas.microsoft.com/office/drawing/2014/main" id="{D1382E33-CC8D-4705-A711-C2574CE8B411}"/>
              </a:ext>
            </a:extLst>
          </p:cNvPr>
          <p:cNvSpPr/>
          <p:nvPr userDrawn="1"/>
        </p:nvSpPr>
        <p:spPr>
          <a:xfrm>
            <a:off x="191344" y="116632"/>
            <a:ext cx="1176130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DE"/>
              <a:t>27./28.05.2023</a:t>
            </a:r>
            <a:endParaRPr lang="de-CH"/>
          </a:p>
        </p:txBody>
      </p:sp>
      <p:sp>
        <p:nvSpPr>
          <p:cNvPr id="4" name="Fußzeilenplatzhalter 3"/>
          <p:cNvSpPr>
            <a:spLocks noGrp="1"/>
          </p:cNvSpPr>
          <p:nvPr>
            <p:ph type="ftr" sz="quarter" idx="11"/>
          </p:nvPr>
        </p:nvSpPr>
        <p:spPr/>
        <p:txBody>
          <a:bodyPr/>
          <a:lstStyle/>
          <a:p>
            <a:r>
              <a:rPr lang="de-CH"/>
              <a:t>Talentsichtung</a:t>
            </a:r>
          </a:p>
        </p:txBody>
      </p:sp>
      <p:sp>
        <p:nvSpPr>
          <p:cNvPr id="5" name="Foliennummernplatzhalter 4"/>
          <p:cNvSpPr>
            <a:spLocks noGrp="1"/>
          </p:cNvSpPr>
          <p:nvPr>
            <p:ph type="sldNum" sz="quarter" idx="12"/>
          </p:nvPr>
        </p:nvSpPr>
        <p:spPr/>
        <p:txBody>
          <a:bodyPr/>
          <a:lstStyle/>
          <a:p>
            <a:pPr algn="r"/>
            <a:fld id="{5EF06434-48B5-4D51-A992-A4E216028942}" type="slidenum">
              <a:rPr lang="de-CH" smtClean="0"/>
              <a:pPr algn="r"/>
              <a:t>‹Nr.›</a:t>
            </a:fld>
            <a:endParaRPr lang="de-CH"/>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11" name="Titel 1">
            <a:extLst>
              <a:ext uri="{FF2B5EF4-FFF2-40B4-BE49-F238E27FC236}">
                <a16:creationId xmlns:a16="http://schemas.microsoft.com/office/drawing/2014/main" id="{9A055EB4-A68F-406D-AA8A-1B3A3A68F7EA}"/>
              </a:ext>
            </a:extLst>
          </p:cNvPr>
          <p:cNvSpPr>
            <a:spLocks noGrp="1"/>
          </p:cNvSpPr>
          <p:nvPr>
            <p:ph type="ctrTitle" hasCustomPrompt="1"/>
          </p:nvPr>
        </p:nvSpPr>
        <p:spPr>
          <a:xfrm>
            <a:off x="5951984" y="4509120"/>
            <a:ext cx="5385600" cy="1656184"/>
          </a:xfrm>
          <a:solidFill>
            <a:schemeClr val="bg1">
              <a:alpha val="85000"/>
            </a:schemeClr>
          </a:solidFill>
        </p:spPr>
        <p:txBody>
          <a:bodyPr/>
          <a:lstStyle>
            <a:lvl1pPr algn="ctr">
              <a:defRPr sz="3200" b="1" cap="none" baseline="0">
                <a:solidFill>
                  <a:schemeClr val="tx1"/>
                </a:solidFill>
                <a:latin typeface="Arial" panose="020B0604020202020204" pitchFamily="34" charset="0"/>
                <a:cs typeface="Arial" panose="020B0604020202020204" pitchFamily="34" charset="0"/>
              </a:defRPr>
            </a:lvl1pPr>
          </a:lstStyle>
          <a:p>
            <a:r>
              <a:rPr lang="de-DE"/>
              <a:t>Schlussfolie:</a:t>
            </a:r>
            <a:br>
              <a:rPr lang="de-DE"/>
            </a:br>
            <a:r>
              <a:rPr lang="de-DE"/>
              <a:t>Danke / Fragen etc.</a:t>
            </a:r>
            <a:endParaRPr lang="de-CH"/>
          </a:p>
        </p:txBody>
      </p:sp>
    </p:spTree>
    <p:extLst>
      <p:ext uri="{BB962C8B-B14F-4D97-AF65-F5344CB8AC3E}">
        <p14:creationId xmlns:p14="http://schemas.microsoft.com/office/powerpoint/2010/main" val="11574251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Inhaltsplatzhalter 3" descr="Bild einfügen">
            <a:extLst>
              <a:ext uri="{FF2B5EF4-FFF2-40B4-BE49-F238E27FC236}">
                <a16:creationId xmlns:a16="http://schemas.microsoft.com/office/drawing/2014/main" id="{0C567AD1-0356-4D97-80E4-38DAC492A4EB}"/>
              </a:ext>
              <a:ext uri="{C183D7F6-B498-43B3-948B-1728B52AA6E4}">
                <adec:decorative xmlns:adec="http://schemas.microsoft.com/office/drawing/2017/decorative" val="0"/>
              </a:ext>
            </a:extLst>
          </p:cNvPr>
          <p:cNvSpPr>
            <a:spLocks noGrp="1"/>
          </p:cNvSpPr>
          <p:nvPr>
            <p:ph sz="half" idx="2" hasCustomPrompt="1"/>
          </p:nvPr>
        </p:nvSpPr>
        <p:spPr>
          <a:xfrm>
            <a:off x="0" y="0"/>
            <a:ext cx="12192000" cy="6858000"/>
          </a:xfrm>
        </p:spPr>
        <p:txBody>
          <a:bodyPr anchor="t">
            <a:normAutofit/>
          </a:bodyPr>
          <a:lstStyle>
            <a:lvl1pPr marL="0" indent="0" algn="ct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CH" dirty="0"/>
              <a:t>Bild einfügen</a:t>
            </a:r>
          </a:p>
        </p:txBody>
      </p:sp>
      <p:sp>
        <p:nvSpPr>
          <p:cNvPr id="3" name="Rechteck 2">
            <a:extLst>
              <a:ext uri="{FF2B5EF4-FFF2-40B4-BE49-F238E27FC236}">
                <a16:creationId xmlns:a16="http://schemas.microsoft.com/office/drawing/2014/main" id="{E432621F-381C-4376-AD8C-A6CAC35A3E56}"/>
              </a:ext>
            </a:extLst>
          </p:cNvPr>
          <p:cNvSpPr/>
          <p:nvPr userDrawn="1"/>
        </p:nvSpPr>
        <p:spPr>
          <a:xfrm>
            <a:off x="191344" y="116632"/>
            <a:ext cx="1176130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 name="Titel 1"/>
          <p:cNvSpPr>
            <a:spLocks noGrp="1"/>
          </p:cNvSpPr>
          <p:nvPr>
            <p:ph type="ctrTitle" hasCustomPrompt="1"/>
          </p:nvPr>
        </p:nvSpPr>
        <p:spPr>
          <a:xfrm>
            <a:off x="5951984" y="4509120"/>
            <a:ext cx="5385600" cy="1656184"/>
          </a:xfrm>
          <a:solidFill>
            <a:schemeClr val="bg1">
              <a:alpha val="85000"/>
            </a:schemeClr>
          </a:solidFill>
        </p:spPr>
        <p:txBody>
          <a:bodyPr/>
          <a:lstStyle>
            <a:lvl1pPr algn="ctr">
              <a:defRPr sz="3200" b="1" cap="none" baseline="0">
                <a:solidFill>
                  <a:schemeClr val="tx1"/>
                </a:solidFill>
                <a:latin typeface="Arial" panose="020B0604020202020204" pitchFamily="34" charset="0"/>
                <a:cs typeface="Arial" panose="020B0604020202020204" pitchFamily="34" charset="0"/>
              </a:defRPr>
            </a:lvl1pPr>
          </a:lstStyle>
          <a:p>
            <a:r>
              <a:rPr lang="de-DE" dirty="0"/>
              <a:t>Präsentationstitel</a:t>
            </a:r>
            <a:br>
              <a:rPr lang="de-DE" dirty="0"/>
            </a:br>
            <a:r>
              <a:rPr lang="de-DE" dirty="0"/>
              <a:t>bearbeiten</a:t>
            </a:r>
            <a:endParaRPr lang="de-CH" dirty="0"/>
          </a:p>
        </p:txBody>
      </p:sp>
    </p:spTree>
    <p:extLst>
      <p:ext uri="{BB962C8B-B14F-4D97-AF65-F5344CB8AC3E}">
        <p14:creationId xmlns:p14="http://schemas.microsoft.com/office/powerpoint/2010/main" val="1515491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Inhaltsfoli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p:txBody>
      </p:sp>
      <p:sp>
        <p:nvSpPr>
          <p:cNvPr id="7" name="Datumsplatzhalter 3"/>
          <p:cNvSpPr>
            <a:spLocks noGrp="1"/>
          </p:cNvSpPr>
          <p:nvPr>
            <p:ph type="dt" sz="half" idx="2"/>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30.04.2020</a:t>
            </a:r>
            <a:endParaRPr lang="de-CH" dirty="0"/>
          </a:p>
        </p:txBody>
      </p:sp>
      <p:sp>
        <p:nvSpPr>
          <p:cNvPr id="8"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Thema (Einfügen/Foliennummer)</a:t>
            </a:r>
          </a:p>
        </p:txBody>
      </p:sp>
      <p:sp>
        <p:nvSpPr>
          <p:cNvPr id="9"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dirty="0"/>
          </a:p>
        </p:txBody>
      </p:sp>
    </p:spTree>
    <p:extLst>
      <p:ext uri="{BB962C8B-B14F-4D97-AF65-F5344CB8AC3E}">
        <p14:creationId xmlns:p14="http://schemas.microsoft.com/office/powerpoint/2010/main" val="31584599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Datumsplatzhalter 2"/>
          <p:cNvSpPr>
            <a:spLocks noGrp="1"/>
          </p:cNvSpPr>
          <p:nvPr>
            <p:ph type="dt" sz="half" idx="10"/>
          </p:nvPr>
        </p:nvSpPr>
        <p:spPr/>
        <p:txBody>
          <a:bodyPr/>
          <a:lstStyle/>
          <a:p>
            <a:r>
              <a:rPr lang="de-DE"/>
              <a:t>30.04.2020</a:t>
            </a:r>
            <a:endParaRPr lang="de-CH" dirty="0"/>
          </a:p>
        </p:txBody>
      </p:sp>
      <p:sp>
        <p:nvSpPr>
          <p:cNvPr id="4" name="Fußzeilenplatzhalter 3"/>
          <p:cNvSpPr>
            <a:spLocks noGrp="1"/>
          </p:cNvSpPr>
          <p:nvPr>
            <p:ph type="ftr" sz="quarter" idx="11"/>
          </p:nvPr>
        </p:nvSpPr>
        <p:spPr/>
        <p:txBody>
          <a:bodyPr/>
          <a:lstStyle/>
          <a:p>
            <a:r>
              <a:rPr lang="de-CH"/>
              <a:t>Thema (Einfügen/Foliennummer)</a:t>
            </a:r>
            <a:endParaRPr lang="de-CH" dirty="0"/>
          </a:p>
        </p:txBody>
      </p:sp>
      <p:sp>
        <p:nvSpPr>
          <p:cNvPr id="5" name="Foliennummernplatzhalter 4"/>
          <p:cNvSpPr>
            <a:spLocks noGrp="1"/>
          </p:cNvSpPr>
          <p:nvPr>
            <p:ph type="sldNum" sz="quarter" idx="12"/>
          </p:nvPr>
        </p:nvSpPr>
        <p:spPr/>
        <p:txBody>
          <a:bodyPr/>
          <a:lstStyle/>
          <a:p>
            <a:pPr algn="r"/>
            <a:fld id="{5EF06434-48B5-4D51-A992-A4E216028942}" type="slidenum">
              <a:rPr lang="de-CH" smtClean="0"/>
              <a:pPr algn="r"/>
              <a:t>‹Nr.›</a:t>
            </a:fld>
            <a:endParaRPr lang="de-CH" dirty="0"/>
          </a:p>
        </p:txBody>
      </p:sp>
      <p:sp>
        <p:nvSpPr>
          <p:cNvPr id="10" name="Inhaltsplatzhalter 2"/>
          <p:cNvSpPr>
            <a:spLocks noGrp="1"/>
          </p:cNvSpPr>
          <p:nvPr>
            <p:ph idx="1" hasCustomPrompt="1"/>
          </p:nvPr>
        </p:nvSpPr>
        <p:spPr>
          <a:xfrm>
            <a:off x="609600" y="1600202"/>
            <a:ext cx="10972800" cy="4525963"/>
          </a:xfrm>
        </p:spPr>
        <p:txBody>
          <a:bodyPr/>
          <a:lstStyle>
            <a:lvl1pPr marL="0" indent="0">
              <a:buNone/>
              <a:defRPr>
                <a:sym typeface="Wingdings"/>
              </a:defRPr>
            </a:lvl1pPr>
          </a:lstStyle>
          <a:p>
            <a:pPr lvl="0"/>
            <a:r>
              <a:rPr lang="de-CH" dirty="0"/>
              <a:t>Tabelle einfügen (Schwarze Tabelle  Tabellenvorlagen)</a:t>
            </a:r>
          </a:p>
        </p:txBody>
      </p:sp>
    </p:spTree>
    <p:extLst>
      <p:ext uri="{BB962C8B-B14F-4D97-AF65-F5344CB8AC3E}">
        <p14:creationId xmlns:p14="http://schemas.microsoft.com/office/powerpoint/2010/main" val="39444134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bschnittswechsel">
    <p:spTree>
      <p:nvGrpSpPr>
        <p:cNvPr id="1" name=""/>
        <p:cNvGrpSpPr/>
        <p:nvPr/>
      </p:nvGrpSpPr>
      <p:grpSpPr>
        <a:xfrm>
          <a:off x="0" y="0"/>
          <a:ext cx="0" cy="0"/>
          <a:chOff x="0" y="0"/>
          <a:chExt cx="0" cy="0"/>
        </a:xfrm>
      </p:grpSpPr>
      <p:sp>
        <p:nvSpPr>
          <p:cNvPr id="7" name="Rechteck 6"/>
          <p:cNvSpPr/>
          <p:nvPr userDrawn="1"/>
        </p:nvSpPr>
        <p:spPr>
          <a:xfrm>
            <a:off x="6096000" y="2124000"/>
            <a:ext cx="5640800" cy="3960440"/>
          </a:xfrm>
          <a:prstGeom prst="rect">
            <a:avLst/>
          </a:prstGeom>
          <a:solidFill>
            <a:srgbClr val="00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3" name="Textplatzhalter 2"/>
          <p:cNvSpPr>
            <a:spLocks noGrp="1"/>
          </p:cNvSpPr>
          <p:nvPr>
            <p:ph type="body" idx="1"/>
          </p:nvPr>
        </p:nvSpPr>
        <p:spPr>
          <a:xfrm>
            <a:off x="6096000" y="2124000"/>
            <a:ext cx="5640800" cy="3960440"/>
          </a:xfrm>
        </p:spPr>
        <p:txBody>
          <a:bodyPr lIns="360000" tIns="360000" rIns="360000" bIns="360000" anchor="t">
            <a:normAutofit/>
          </a:bodyPr>
          <a:lstStyle>
            <a:lvl1pPr marL="0" indent="0" algn="r">
              <a:buNone/>
              <a:defRPr sz="3200" b="1">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Mastertextformat bearbeiten</a:t>
            </a:r>
          </a:p>
        </p:txBody>
      </p:sp>
      <p:sp>
        <p:nvSpPr>
          <p:cNvPr id="4" name="Datumsplatzhalter 3"/>
          <p:cNvSpPr>
            <a:spLocks noGrp="1"/>
          </p:cNvSpPr>
          <p:nvPr>
            <p:ph type="dt" sz="half" idx="10"/>
          </p:nvPr>
        </p:nvSpPr>
        <p:spPr>
          <a:xfrm>
            <a:off x="609600" y="6356352"/>
            <a:ext cx="2844800" cy="365125"/>
          </a:xfrm>
          <a:prstGeom prst="rect">
            <a:avLst/>
          </a:prstGeom>
        </p:spPr>
        <p:txBody>
          <a:bodyPr/>
          <a:lstStyle>
            <a:lvl1pPr>
              <a:defRPr sz="1000">
                <a:solidFill>
                  <a:schemeClr val="bg1"/>
                </a:solidFill>
                <a:latin typeface="Arial" panose="020B0604020202020204" pitchFamily="34" charset="0"/>
                <a:cs typeface="Arial" panose="020B0604020202020204" pitchFamily="34" charset="0"/>
              </a:defRPr>
            </a:lvl1pPr>
          </a:lstStyle>
          <a:p>
            <a:r>
              <a:rPr lang="de-DE"/>
              <a:t>30.04.2020</a:t>
            </a:r>
            <a:endParaRPr lang="de-CH"/>
          </a:p>
        </p:txBody>
      </p:sp>
      <p:sp>
        <p:nvSpPr>
          <p:cNvPr id="5" name="Fußzeilenplatzhalter 4"/>
          <p:cNvSpPr>
            <a:spLocks noGrp="1"/>
          </p:cNvSpPr>
          <p:nvPr>
            <p:ph type="ftr" sz="quarter" idx="11"/>
          </p:nvPr>
        </p:nvSpPr>
        <p:spPr>
          <a:xfrm>
            <a:off x="4165600" y="6356352"/>
            <a:ext cx="3860800" cy="365125"/>
          </a:xfrm>
          <a:prstGeom prst="rect">
            <a:avLst/>
          </a:prstGeom>
        </p:spPr>
        <p:txBody>
          <a:bodyPr vert="horz" lIns="91440" tIns="45720" rIns="91440" bIns="45720" rtlCol="0" anchor="ctr"/>
          <a:lstStyle>
            <a:lvl1pPr>
              <a:defRPr lang="de-CH" sz="1000" dirty="0">
                <a:solidFill>
                  <a:schemeClr val="bg1"/>
                </a:solidFill>
                <a:latin typeface="Arial" panose="020B0604020202020204" pitchFamily="34" charset="0"/>
                <a:cs typeface="Arial" panose="020B0604020202020204" pitchFamily="34" charset="0"/>
              </a:defRPr>
            </a:lvl1pPr>
          </a:lstStyle>
          <a:p>
            <a:r>
              <a:rPr lang="de-CH"/>
              <a:t>Thema (Einfügen/Foliennummer)</a:t>
            </a:r>
          </a:p>
        </p:txBody>
      </p:sp>
      <p:sp>
        <p:nvSpPr>
          <p:cNvPr id="6" name="Foliennummernplatzhalter 5"/>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lvl1pPr algn="r">
              <a:defRPr lang="de-CH" sz="1000" smtClean="0">
                <a:solidFill>
                  <a:schemeClr val="bg1"/>
                </a:solidFill>
                <a:latin typeface="Arial" panose="020B0604020202020204" pitchFamily="34" charset="0"/>
                <a:cs typeface="Arial" panose="020B0604020202020204" pitchFamily="34" charset="0"/>
              </a:defRPr>
            </a:lvl1pPr>
          </a:lstStyle>
          <a:p>
            <a:fld id="{5EF06434-48B5-4D51-A992-A4E216028942}" type="slidenum">
              <a:rPr lang="de-CH" smtClean="0"/>
              <a:pPr/>
              <a:t>‹Nr.›</a:t>
            </a:fld>
            <a:endParaRPr lang="de-CH" dirty="0"/>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Tree>
    <p:extLst>
      <p:ext uri="{BB962C8B-B14F-4D97-AF65-F5344CB8AC3E}">
        <p14:creationId xmlns:p14="http://schemas.microsoft.com/office/powerpoint/2010/main" val="3597331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endParaRPr lang="de-CH" dirty="0"/>
          </a:p>
        </p:txBody>
      </p:sp>
      <p:sp>
        <p:nvSpPr>
          <p:cNvPr id="3" name="Inhaltsplatzhalter 2"/>
          <p:cNvSpPr>
            <a:spLocks noGrp="1"/>
          </p:cNvSpPr>
          <p:nvPr>
            <p:ph sz="half" idx="1"/>
          </p:nvPr>
        </p:nvSpPr>
        <p:spPr>
          <a:xfrm>
            <a:off x="609600" y="1600202"/>
            <a:ext cx="53848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4" name="Inhaltsplatzhalter 3"/>
          <p:cNvSpPr>
            <a:spLocks noGrp="1"/>
          </p:cNvSpPr>
          <p:nvPr>
            <p:ph sz="half" idx="2"/>
          </p:nvPr>
        </p:nvSpPr>
        <p:spPr>
          <a:xfrm>
            <a:off x="6197600" y="1600202"/>
            <a:ext cx="5384800" cy="4525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8" name="Datumsplatzhalter 3"/>
          <p:cNvSpPr>
            <a:spLocks noGrp="1"/>
          </p:cNvSpPr>
          <p:nvPr>
            <p:ph type="dt" sz="half" idx="10"/>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30.04.2020</a:t>
            </a:r>
            <a:endParaRPr lang="de-CH" dirty="0"/>
          </a:p>
        </p:txBody>
      </p:sp>
      <p:sp>
        <p:nvSpPr>
          <p:cNvPr id="9"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Thema (Einfügen/Foliennummer)</a:t>
            </a:r>
          </a:p>
        </p:txBody>
      </p:sp>
      <p:sp>
        <p:nvSpPr>
          <p:cNvPr id="10"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dirty="0"/>
          </a:p>
        </p:txBody>
      </p:sp>
    </p:spTree>
    <p:extLst>
      <p:ext uri="{BB962C8B-B14F-4D97-AF65-F5344CB8AC3E}">
        <p14:creationId xmlns:p14="http://schemas.microsoft.com/office/powerpoint/2010/main" val="13493971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09600" y="6356352"/>
            <a:ext cx="2844800" cy="365125"/>
          </a:xfrm>
          <a:prstGeom prst="rect">
            <a:avLst/>
          </a:prstGeom>
        </p:spPr>
        <p:txBody>
          <a:bodyPr/>
          <a:lstStyle/>
          <a:p>
            <a:r>
              <a:rPr lang="de-DE"/>
              <a:t>30.04.2020</a:t>
            </a:r>
            <a:endParaRPr lang="de-CH"/>
          </a:p>
        </p:txBody>
      </p:sp>
      <p:sp>
        <p:nvSpPr>
          <p:cNvPr id="6" name="Fußzeilenplatzhalter 5"/>
          <p:cNvSpPr>
            <a:spLocks noGrp="1"/>
          </p:cNvSpPr>
          <p:nvPr>
            <p:ph type="ftr" sz="quarter" idx="11"/>
          </p:nvPr>
        </p:nvSpPr>
        <p:spPr>
          <a:xfrm>
            <a:off x="4165600" y="6356352"/>
            <a:ext cx="3860800" cy="365125"/>
          </a:xfrm>
          <a:prstGeom prst="rect">
            <a:avLst/>
          </a:prstGeom>
        </p:spPr>
        <p:txBody>
          <a:bodyPr vert="horz" lIns="91440" tIns="45720" rIns="91440" bIns="45720" rtlCol="0" anchor="ctr"/>
          <a:lstStyle>
            <a:lvl1pPr>
              <a:defRPr lang="de-CH" sz="1000">
                <a:solidFill>
                  <a:schemeClr val="bg1"/>
                </a:solidFill>
                <a:latin typeface="Arial" panose="020B0604020202020204" pitchFamily="34" charset="0"/>
                <a:cs typeface="Arial" panose="020B0604020202020204" pitchFamily="34" charset="0"/>
              </a:defRPr>
            </a:lvl1pPr>
          </a:lstStyle>
          <a:p>
            <a:r>
              <a:rPr lang="de-CH"/>
              <a:t>Thema (Einfügen/Foliennummer)</a:t>
            </a:r>
          </a:p>
        </p:txBody>
      </p:sp>
      <p:sp>
        <p:nvSpPr>
          <p:cNvPr id="7" name="Foliennummernplatzhalter 6"/>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lvl1pPr algn="r">
              <a:defRPr lang="de-CH" sz="1000" smtClean="0">
                <a:solidFill>
                  <a:schemeClr val="bg1"/>
                </a:solidFill>
                <a:latin typeface="Arial" panose="020B0604020202020204" pitchFamily="34" charset="0"/>
                <a:cs typeface="Arial" panose="020B0604020202020204" pitchFamily="34" charset="0"/>
              </a:defRPr>
            </a:lvl1pPr>
          </a:lstStyle>
          <a:p>
            <a:fld id="{5EF06434-48B5-4D51-A992-A4E216028942}" type="slidenum">
              <a:rPr lang="de-CH" smtClean="0"/>
              <a:pPr/>
              <a:t>‹Nr.›</a:t>
            </a:fld>
            <a:endParaRPr lang="de-CH" dirty="0"/>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3" name="Bildplatzhalter 2"/>
          <p:cNvSpPr>
            <a:spLocks noGrp="1"/>
          </p:cNvSpPr>
          <p:nvPr>
            <p:ph type="pic" idx="1" hasCustomPrompt="1"/>
          </p:nvPr>
        </p:nvSpPr>
        <p:spPr>
          <a:xfrm>
            <a:off x="456000" y="1124744"/>
            <a:ext cx="11280000" cy="5400000"/>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CH" dirty="0"/>
              <a:t>Bild einfügen</a:t>
            </a:r>
          </a:p>
        </p:txBody>
      </p:sp>
      <p:sp>
        <p:nvSpPr>
          <p:cNvPr id="9" name="Titel 1"/>
          <p:cNvSpPr>
            <a:spLocks noGrp="1"/>
          </p:cNvSpPr>
          <p:nvPr>
            <p:ph type="title"/>
          </p:nvPr>
        </p:nvSpPr>
        <p:spPr>
          <a:xfrm>
            <a:off x="2927648" y="332656"/>
            <a:ext cx="8654752" cy="504056"/>
          </a:xfrm>
        </p:spPr>
        <p:txBody>
          <a:bodyPr/>
          <a:lstStyle>
            <a:lvl1pPr>
              <a:defRPr/>
            </a:lvl1pPr>
          </a:lstStyle>
          <a:p>
            <a:r>
              <a:rPr lang="de-DE"/>
              <a:t>Mastertitelformat bearbeiten</a:t>
            </a:r>
            <a:endParaRPr lang="de-CH" dirty="0"/>
          </a:p>
        </p:txBody>
      </p:sp>
    </p:spTree>
    <p:extLst>
      <p:ext uri="{BB962C8B-B14F-4D97-AF65-F5344CB8AC3E}">
        <p14:creationId xmlns:p14="http://schemas.microsoft.com/office/powerpoint/2010/main" val="4403358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CH" dirty="0"/>
          </a:p>
        </p:txBody>
      </p:sp>
      <p:sp>
        <p:nvSpPr>
          <p:cNvPr id="3" name="Textplatzhalter 2"/>
          <p:cNvSpPr>
            <a:spLocks noGrp="1"/>
          </p:cNvSpPr>
          <p:nvPr>
            <p:ph type="body" idx="1"/>
          </p:nvPr>
        </p:nvSpPr>
        <p:spPr>
          <a:xfrm>
            <a:off x="609600" y="1535114"/>
            <a:ext cx="5386917" cy="639763"/>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5" name="Textplatzhalter 4"/>
          <p:cNvSpPr>
            <a:spLocks noGrp="1"/>
          </p:cNvSpPr>
          <p:nvPr>
            <p:ph type="body" sz="quarter" idx="3"/>
          </p:nvPr>
        </p:nvSpPr>
        <p:spPr>
          <a:xfrm>
            <a:off x="6193370" y="1535114"/>
            <a:ext cx="5389033" cy="639763"/>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70" y="2174875"/>
            <a:ext cx="5389033" cy="39512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10" name="Datumsplatzhalter 3"/>
          <p:cNvSpPr>
            <a:spLocks noGrp="1"/>
          </p:cNvSpPr>
          <p:nvPr>
            <p:ph type="dt" sz="half" idx="10"/>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30.04.2020</a:t>
            </a:r>
            <a:endParaRPr lang="de-CH" dirty="0"/>
          </a:p>
        </p:txBody>
      </p:sp>
      <p:sp>
        <p:nvSpPr>
          <p:cNvPr id="11" name="Fußzeilenplatzhalter 4"/>
          <p:cNvSpPr>
            <a:spLocks noGrp="1"/>
          </p:cNvSpPr>
          <p:nvPr>
            <p:ph type="ftr" sz="quarter" idx="11"/>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Thema (Einfügen/Foliennummer)</a:t>
            </a:r>
          </a:p>
        </p:txBody>
      </p:sp>
      <p:sp>
        <p:nvSpPr>
          <p:cNvPr id="12" name="Foliennummernplatzhalter 5"/>
          <p:cNvSpPr>
            <a:spLocks noGrp="1"/>
          </p:cNvSpPr>
          <p:nvPr>
            <p:ph type="sldNum" sz="quarter" idx="12"/>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dirty="0"/>
          </a:p>
        </p:txBody>
      </p:sp>
    </p:spTree>
    <p:extLst>
      <p:ext uri="{BB962C8B-B14F-4D97-AF65-F5344CB8AC3E}">
        <p14:creationId xmlns:p14="http://schemas.microsoft.com/office/powerpoint/2010/main" val="8664372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1196753"/>
            <a:ext cx="4011084" cy="1162051"/>
          </a:xfrm>
        </p:spPr>
        <p:txBody>
          <a:bodyPr anchor="ctr"/>
          <a:lstStyle>
            <a:lvl1pPr algn="l">
              <a:defRPr sz="2400" b="1">
                <a:solidFill>
                  <a:schemeClr val="tx1"/>
                </a:solidFill>
                <a:latin typeface="Arial" panose="020B0604020202020204" pitchFamily="34" charset="0"/>
                <a:cs typeface="Arial" panose="020B0604020202020204" pitchFamily="34" charset="0"/>
              </a:defRPr>
            </a:lvl1pPr>
          </a:lstStyle>
          <a:p>
            <a:r>
              <a:rPr lang="de-DE"/>
              <a:t>Mastertitelformat bearbeiten</a:t>
            </a:r>
            <a:endParaRPr lang="de-CH" dirty="0"/>
          </a:p>
        </p:txBody>
      </p:sp>
      <p:sp>
        <p:nvSpPr>
          <p:cNvPr id="3" name="Inhaltsplatzhalter 2"/>
          <p:cNvSpPr>
            <a:spLocks noGrp="1"/>
          </p:cNvSpPr>
          <p:nvPr>
            <p:ph idx="1"/>
          </p:nvPr>
        </p:nvSpPr>
        <p:spPr>
          <a:xfrm>
            <a:off x="4766733" y="1196754"/>
            <a:ext cx="6815667" cy="4929411"/>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3" y="2492898"/>
            <a:ext cx="4011084" cy="3633267"/>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5" name="Datumsplatzhalter 4"/>
          <p:cNvSpPr>
            <a:spLocks noGrp="1"/>
          </p:cNvSpPr>
          <p:nvPr>
            <p:ph type="dt" sz="half" idx="10"/>
          </p:nvPr>
        </p:nvSpPr>
        <p:spPr>
          <a:xfrm>
            <a:off x="609600" y="6356352"/>
            <a:ext cx="2844800" cy="365125"/>
          </a:xfrm>
          <a:prstGeom prst="rect">
            <a:avLst/>
          </a:prstGeom>
        </p:spPr>
        <p:txBody>
          <a:bodyPr/>
          <a:lstStyle/>
          <a:p>
            <a:r>
              <a:rPr lang="de-DE"/>
              <a:t>30.04.2020</a:t>
            </a:r>
            <a:endParaRPr lang="de-CH"/>
          </a:p>
        </p:txBody>
      </p:sp>
      <p:sp>
        <p:nvSpPr>
          <p:cNvPr id="6" name="Fußzeilenplatzhalter 5"/>
          <p:cNvSpPr>
            <a:spLocks noGrp="1"/>
          </p:cNvSpPr>
          <p:nvPr>
            <p:ph type="ftr" sz="quarter" idx="11"/>
          </p:nvPr>
        </p:nvSpPr>
        <p:spPr>
          <a:xfrm>
            <a:off x="4165600" y="6356352"/>
            <a:ext cx="3860800" cy="365125"/>
          </a:xfrm>
          <a:prstGeom prst="rect">
            <a:avLst/>
          </a:prstGeom>
        </p:spPr>
        <p:txBody>
          <a:bodyPr/>
          <a:lstStyle/>
          <a:p>
            <a:r>
              <a:rPr lang="de-CH"/>
              <a:t>Thema (Einfügen/Foliennummer)</a:t>
            </a:r>
          </a:p>
        </p:txBody>
      </p:sp>
      <p:sp>
        <p:nvSpPr>
          <p:cNvPr id="7" name="Foliennummernplatzhalter 6"/>
          <p:cNvSpPr>
            <a:spLocks noGrp="1"/>
          </p:cNvSpPr>
          <p:nvPr>
            <p:ph type="sldNum" sz="quarter" idx="12"/>
          </p:nvPr>
        </p:nvSpPr>
        <p:spPr>
          <a:xfrm>
            <a:off x="8737600" y="6356352"/>
            <a:ext cx="2844800" cy="365125"/>
          </a:xfrm>
          <a:prstGeom prst="rect">
            <a:avLst/>
          </a:prstGeom>
        </p:spPr>
        <p:txBody>
          <a:bodyPr/>
          <a:lstStyle>
            <a:lvl1pPr algn="r">
              <a:defRPr/>
            </a:lvl1pPr>
          </a:lstStyle>
          <a:p>
            <a:fld id="{5EF06434-48B5-4D51-A992-A4E216028942}" type="slidenum">
              <a:rPr lang="de-CH" smtClean="0"/>
              <a:pPr/>
              <a:t>‹Nr.›</a:t>
            </a:fld>
            <a:endParaRPr lang="de-CH" dirty="0"/>
          </a:p>
        </p:txBody>
      </p:sp>
    </p:spTree>
    <p:extLst>
      <p:ext uri="{BB962C8B-B14F-4D97-AF65-F5344CB8AC3E}">
        <p14:creationId xmlns:p14="http://schemas.microsoft.com/office/powerpoint/2010/main" val="1666223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d Grossflächig">
    <p:spTree>
      <p:nvGrpSpPr>
        <p:cNvPr id="1" name=""/>
        <p:cNvGrpSpPr/>
        <p:nvPr/>
      </p:nvGrpSpPr>
      <p:grpSpPr>
        <a:xfrm>
          <a:off x="0" y="0"/>
          <a:ext cx="0" cy="0"/>
          <a:chOff x="0" y="0"/>
          <a:chExt cx="0" cy="0"/>
        </a:xfrm>
      </p:grpSpPr>
      <p:sp>
        <p:nvSpPr>
          <p:cNvPr id="5" name="Datumsplatzhalter 4"/>
          <p:cNvSpPr>
            <a:spLocks noGrp="1"/>
          </p:cNvSpPr>
          <p:nvPr>
            <p:ph type="dt" sz="half" idx="10"/>
          </p:nvPr>
        </p:nvSpPr>
        <p:spPr>
          <a:xfrm>
            <a:off x="609600" y="6356352"/>
            <a:ext cx="2844800" cy="365125"/>
          </a:xfrm>
          <a:prstGeom prst="rect">
            <a:avLst/>
          </a:prstGeom>
        </p:spPr>
        <p:txBody>
          <a:bodyPr/>
          <a:lstStyle/>
          <a:p>
            <a:r>
              <a:rPr lang="de-DE"/>
              <a:t>30.04.2020</a:t>
            </a:r>
            <a:endParaRPr lang="de-CH"/>
          </a:p>
        </p:txBody>
      </p:sp>
      <p:sp>
        <p:nvSpPr>
          <p:cNvPr id="6" name="Fußzeilenplatzhalter 5"/>
          <p:cNvSpPr>
            <a:spLocks noGrp="1"/>
          </p:cNvSpPr>
          <p:nvPr>
            <p:ph type="ftr" sz="quarter" idx="11"/>
          </p:nvPr>
        </p:nvSpPr>
        <p:spPr>
          <a:xfrm>
            <a:off x="4165600" y="6356352"/>
            <a:ext cx="3860800" cy="365125"/>
          </a:xfrm>
          <a:prstGeom prst="rect">
            <a:avLst/>
          </a:prstGeom>
        </p:spPr>
        <p:txBody>
          <a:bodyPr vert="horz" lIns="91440" tIns="45720" rIns="91440" bIns="45720" rtlCol="0" anchor="ctr"/>
          <a:lstStyle>
            <a:lvl1pPr>
              <a:defRPr lang="de-CH" sz="1000">
                <a:solidFill>
                  <a:schemeClr val="bg1"/>
                </a:solidFill>
                <a:latin typeface="Arial" panose="020B0604020202020204" pitchFamily="34" charset="0"/>
                <a:cs typeface="Arial" panose="020B0604020202020204" pitchFamily="34" charset="0"/>
              </a:defRPr>
            </a:lvl1pPr>
          </a:lstStyle>
          <a:p>
            <a:r>
              <a:rPr lang="de-CH"/>
              <a:t>Thema (Einfügen/Foliennummer)</a:t>
            </a:r>
          </a:p>
        </p:txBody>
      </p:sp>
      <p:sp>
        <p:nvSpPr>
          <p:cNvPr id="7" name="Foliennummernplatzhalter 6"/>
          <p:cNvSpPr>
            <a:spLocks noGrp="1"/>
          </p:cNvSpPr>
          <p:nvPr>
            <p:ph type="sldNum" sz="quarter" idx="12"/>
          </p:nvPr>
        </p:nvSpPr>
        <p:spPr>
          <a:xfrm>
            <a:off x="8737600" y="6356352"/>
            <a:ext cx="2844800" cy="365125"/>
          </a:xfrm>
          <a:prstGeom prst="rect">
            <a:avLst/>
          </a:prstGeom>
        </p:spPr>
        <p:txBody>
          <a:bodyPr vert="horz" lIns="91440" tIns="45720" rIns="91440" bIns="45720" rtlCol="0" anchor="ctr"/>
          <a:lstStyle>
            <a:lvl1pPr algn="r">
              <a:defRPr lang="de-CH" sz="1000" smtClean="0">
                <a:solidFill>
                  <a:schemeClr val="bg1"/>
                </a:solidFill>
                <a:latin typeface="Arial" panose="020B0604020202020204" pitchFamily="34" charset="0"/>
                <a:cs typeface="Arial" panose="020B0604020202020204" pitchFamily="34" charset="0"/>
              </a:defRPr>
            </a:lvl1pPr>
          </a:lstStyle>
          <a:p>
            <a:fld id="{5EF06434-48B5-4D51-A992-A4E216028942}" type="slidenum">
              <a:rPr lang="de-CH" smtClean="0"/>
              <a:pPr/>
              <a:t>‹Nr.›</a:t>
            </a:fld>
            <a:endParaRPr lang="de-CH"/>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3" name="Bildplatzhalter 2"/>
          <p:cNvSpPr>
            <a:spLocks noGrp="1"/>
          </p:cNvSpPr>
          <p:nvPr>
            <p:ph type="pic" idx="1" hasCustomPrompt="1"/>
          </p:nvPr>
        </p:nvSpPr>
        <p:spPr>
          <a:xfrm>
            <a:off x="456000" y="1124744"/>
            <a:ext cx="11280000" cy="5400000"/>
          </a:xfrm>
        </p:spPr>
        <p:txBody>
          <a:bodyPr>
            <a:normAutofit/>
          </a:bodyPr>
          <a:lstStyle>
            <a:lvl1pPr marL="0" marR="0" indent="0" algn="ctr" defTabSz="914400" rtl="0" eaLnBrk="1" fontAlgn="auto" latinLnBrk="0" hangingPunct="1">
              <a:lnSpc>
                <a:spcPct val="100000"/>
              </a:lnSpc>
              <a:spcBef>
                <a:spcPct val="20000"/>
              </a:spcBef>
              <a:spcAft>
                <a:spcPts val="0"/>
              </a:spcAft>
              <a:buClrTx/>
              <a:buSzTx/>
              <a:buFont typeface="Wingdings" panose="05000000000000000000" pitchFamily="2" charset="2"/>
              <a:buNone/>
              <a:tabLst/>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CH"/>
              <a:t>Bild einfügen</a:t>
            </a:r>
          </a:p>
        </p:txBody>
      </p:sp>
      <p:sp>
        <p:nvSpPr>
          <p:cNvPr id="9" name="Titel 1"/>
          <p:cNvSpPr>
            <a:spLocks noGrp="1"/>
          </p:cNvSpPr>
          <p:nvPr>
            <p:ph type="title"/>
          </p:nvPr>
        </p:nvSpPr>
        <p:spPr>
          <a:xfrm>
            <a:off x="2927648" y="332656"/>
            <a:ext cx="8654752" cy="504056"/>
          </a:xfrm>
        </p:spPr>
        <p:txBody>
          <a:bodyPr/>
          <a:lstStyle>
            <a:lvl1pPr>
              <a:defRPr/>
            </a:lvl1pPr>
          </a:lstStyle>
          <a:p>
            <a:r>
              <a:rPr lang="de-DE"/>
              <a:t>Mastertitelformat bearbeiten</a:t>
            </a:r>
            <a:endParaRPr lang="de-CH"/>
          </a:p>
        </p:txBody>
      </p:sp>
      <p:pic>
        <p:nvPicPr>
          <p:cNvPr id="10" name="Grafik 9" descr="Ein Bild, das Zeichnung enthält.&#10;&#10;Automatisch generierte Beschreibung">
            <a:extLst>
              <a:ext uri="{FF2B5EF4-FFF2-40B4-BE49-F238E27FC236}">
                <a16:creationId xmlns:a16="http://schemas.microsoft.com/office/drawing/2014/main" id="{4E034F15-2F89-4831-BD6F-3DB80EBB473D}"/>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22439586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2" name="Inhaltsplatzhalter 3" descr="Bild einfügen">
            <a:extLst>
              <a:ext uri="{FF2B5EF4-FFF2-40B4-BE49-F238E27FC236}">
                <a16:creationId xmlns:a16="http://schemas.microsoft.com/office/drawing/2014/main" id="{A1C844A4-6B63-49A2-B745-2D74EDA4C64B}"/>
              </a:ext>
              <a:ext uri="{C183D7F6-B498-43B3-948B-1728B52AA6E4}">
                <adec:decorative xmlns:adec="http://schemas.microsoft.com/office/drawing/2017/decorative" val="0"/>
              </a:ext>
            </a:extLst>
          </p:cNvPr>
          <p:cNvSpPr>
            <a:spLocks noGrp="1"/>
          </p:cNvSpPr>
          <p:nvPr>
            <p:ph sz="half" idx="2" hasCustomPrompt="1"/>
          </p:nvPr>
        </p:nvSpPr>
        <p:spPr>
          <a:xfrm>
            <a:off x="0" y="0"/>
            <a:ext cx="12192000" cy="6858000"/>
          </a:xfrm>
        </p:spPr>
        <p:txBody>
          <a:bodyPr anchor="t">
            <a:normAutofit/>
          </a:bodyPr>
          <a:lstStyle>
            <a:lvl1pPr marL="0" indent="0" algn="ct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CH" dirty="0"/>
              <a:t>Bild einfügen</a:t>
            </a:r>
          </a:p>
        </p:txBody>
      </p:sp>
      <p:sp>
        <p:nvSpPr>
          <p:cNvPr id="10" name="Rechteck 9">
            <a:extLst>
              <a:ext uri="{FF2B5EF4-FFF2-40B4-BE49-F238E27FC236}">
                <a16:creationId xmlns:a16="http://schemas.microsoft.com/office/drawing/2014/main" id="{D1382E33-CC8D-4705-A711-C2574CE8B411}"/>
              </a:ext>
            </a:extLst>
          </p:cNvPr>
          <p:cNvSpPr/>
          <p:nvPr userDrawn="1"/>
        </p:nvSpPr>
        <p:spPr>
          <a:xfrm>
            <a:off x="191344" y="116632"/>
            <a:ext cx="1176130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p:txBody>
          <a:bodyPr/>
          <a:lstStyle/>
          <a:p>
            <a:r>
              <a:rPr lang="de-DE"/>
              <a:t>30.04.2020</a:t>
            </a:r>
            <a:endParaRPr lang="de-CH" dirty="0"/>
          </a:p>
        </p:txBody>
      </p:sp>
      <p:sp>
        <p:nvSpPr>
          <p:cNvPr id="4" name="Fußzeilenplatzhalter 3"/>
          <p:cNvSpPr>
            <a:spLocks noGrp="1"/>
          </p:cNvSpPr>
          <p:nvPr>
            <p:ph type="ftr" sz="quarter" idx="11"/>
          </p:nvPr>
        </p:nvSpPr>
        <p:spPr/>
        <p:txBody>
          <a:bodyPr/>
          <a:lstStyle/>
          <a:p>
            <a:r>
              <a:rPr lang="de-CH"/>
              <a:t>Thema (Einfügen/Foliennummer)</a:t>
            </a:r>
            <a:endParaRPr lang="de-CH" dirty="0"/>
          </a:p>
        </p:txBody>
      </p:sp>
      <p:sp>
        <p:nvSpPr>
          <p:cNvPr id="5" name="Foliennummernplatzhalter 4"/>
          <p:cNvSpPr>
            <a:spLocks noGrp="1"/>
          </p:cNvSpPr>
          <p:nvPr>
            <p:ph type="sldNum" sz="quarter" idx="12"/>
          </p:nvPr>
        </p:nvSpPr>
        <p:spPr/>
        <p:txBody>
          <a:bodyPr/>
          <a:lstStyle/>
          <a:p>
            <a:pPr algn="r"/>
            <a:fld id="{5EF06434-48B5-4D51-A992-A4E216028942}" type="slidenum">
              <a:rPr lang="de-CH" smtClean="0"/>
              <a:pPr algn="r"/>
              <a:t>‹Nr.›</a:t>
            </a:fld>
            <a:endParaRPr lang="de-CH" dirty="0"/>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11" name="Titel 1">
            <a:extLst>
              <a:ext uri="{FF2B5EF4-FFF2-40B4-BE49-F238E27FC236}">
                <a16:creationId xmlns:a16="http://schemas.microsoft.com/office/drawing/2014/main" id="{9A055EB4-A68F-406D-AA8A-1B3A3A68F7EA}"/>
              </a:ext>
            </a:extLst>
          </p:cNvPr>
          <p:cNvSpPr>
            <a:spLocks noGrp="1"/>
          </p:cNvSpPr>
          <p:nvPr>
            <p:ph type="ctrTitle" hasCustomPrompt="1"/>
          </p:nvPr>
        </p:nvSpPr>
        <p:spPr>
          <a:xfrm>
            <a:off x="5951984" y="4509120"/>
            <a:ext cx="5385600" cy="1656184"/>
          </a:xfrm>
          <a:solidFill>
            <a:schemeClr val="bg1">
              <a:alpha val="85000"/>
            </a:schemeClr>
          </a:solidFill>
        </p:spPr>
        <p:txBody>
          <a:bodyPr/>
          <a:lstStyle>
            <a:lvl1pPr algn="ctr">
              <a:defRPr sz="3200" b="1" cap="none" baseline="0">
                <a:solidFill>
                  <a:schemeClr val="tx1"/>
                </a:solidFill>
                <a:latin typeface="Arial" panose="020B0604020202020204" pitchFamily="34" charset="0"/>
                <a:cs typeface="Arial" panose="020B0604020202020204" pitchFamily="34" charset="0"/>
              </a:defRPr>
            </a:lvl1pPr>
          </a:lstStyle>
          <a:p>
            <a:r>
              <a:rPr lang="de-DE" dirty="0"/>
              <a:t>Schlussfolie:</a:t>
            </a:r>
            <a:br>
              <a:rPr lang="de-DE" dirty="0"/>
            </a:br>
            <a:r>
              <a:rPr lang="de-DE" dirty="0"/>
              <a:t>Danke / Fragen etc.</a:t>
            </a:r>
            <a:endParaRPr lang="de-CH" dirty="0"/>
          </a:p>
        </p:txBody>
      </p:sp>
    </p:spTree>
    <p:extLst>
      <p:ext uri="{BB962C8B-B14F-4D97-AF65-F5344CB8AC3E}">
        <p14:creationId xmlns:p14="http://schemas.microsoft.com/office/powerpoint/2010/main" val="22337065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Mastertitelformat bearbeiten</a:t>
            </a:r>
            <a:endParaRPr lang="de-CH"/>
          </a:p>
        </p:txBody>
      </p:sp>
      <p:sp>
        <p:nvSpPr>
          <p:cNvPr id="3" name="Textplatzhalter 2"/>
          <p:cNvSpPr>
            <a:spLocks noGrp="1"/>
          </p:cNvSpPr>
          <p:nvPr>
            <p:ph type="body" idx="1"/>
          </p:nvPr>
        </p:nvSpPr>
        <p:spPr>
          <a:xfrm>
            <a:off x="609600" y="1535114"/>
            <a:ext cx="5386917" cy="639763"/>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p:cNvSpPr>
            <a:spLocks noGrp="1"/>
          </p:cNvSpPr>
          <p:nvPr>
            <p:ph sz="half" idx="2"/>
          </p:nvPr>
        </p:nvSpPr>
        <p:spPr>
          <a:xfrm>
            <a:off x="609600" y="2174875"/>
            <a:ext cx="5386917" cy="39512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5" name="Textplatzhalter 4"/>
          <p:cNvSpPr>
            <a:spLocks noGrp="1"/>
          </p:cNvSpPr>
          <p:nvPr>
            <p:ph type="body" sz="quarter" idx="3"/>
          </p:nvPr>
        </p:nvSpPr>
        <p:spPr>
          <a:xfrm>
            <a:off x="6193370" y="1535114"/>
            <a:ext cx="5389033" cy="639763"/>
          </a:xfrm>
        </p:spPr>
        <p:txBody>
          <a:bodyPr anchor="ctr"/>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p:cNvSpPr>
            <a:spLocks noGrp="1"/>
          </p:cNvSpPr>
          <p:nvPr>
            <p:ph sz="quarter" idx="4"/>
          </p:nvPr>
        </p:nvSpPr>
        <p:spPr>
          <a:xfrm>
            <a:off x="6193370" y="2174875"/>
            <a:ext cx="5389033" cy="3951288"/>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de-DE"/>
              <a:t>Mastertextformat bearbeiten</a:t>
            </a:r>
          </a:p>
          <a:p>
            <a:pPr lvl="1"/>
            <a:r>
              <a:rPr lang="de-DE"/>
              <a:t>Zweite Ebene</a:t>
            </a:r>
          </a:p>
          <a:p>
            <a:pPr lvl="2"/>
            <a:r>
              <a:rPr lang="de-DE"/>
              <a:t>Dritte Ebene</a:t>
            </a:r>
          </a:p>
          <a:p>
            <a:pPr lvl="3"/>
            <a:r>
              <a:rPr lang="de-DE"/>
              <a:t>Vierte Ebene</a:t>
            </a:r>
          </a:p>
        </p:txBody>
      </p:sp>
      <p:sp>
        <p:nvSpPr>
          <p:cNvPr id="12" name="Foliennummernplatzhalter 5"/>
          <p:cNvSpPr>
            <a:spLocks noGrp="1"/>
          </p:cNvSpPr>
          <p:nvPr>
            <p:ph type="sldNum" sz="quarter" idx="12"/>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pic>
        <p:nvPicPr>
          <p:cNvPr id="13" name="Grafik 12" descr="Ein Bild, das Zeichnung enthält.&#10;&#10;Automatisch generierte Beschreibung">
            <a:extLst>
              <a:ext uri="{FF2B5EF4-FFF2-40B4-BE49-F238E27FC236}">
                <a16:creationId xmlns:a16="http://schemas.microsoft.com/office/drawing/2014/main" id="{81826ED1-C3AD-43F5-92BD-B99D6DD65505}"/>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2854898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3" y="1196753"/>
            <a:ext cx="4011084" cy="1162051"/>
          </a:xfrm>
        </p:spPr>
        <p:txBody>
          <a:bodyPr anchor="ctr"/>
          <a:lstStyle>
            <a:lvl1pPr algn="l">
              <a:defRPr sz="2400" b="1">
                <a:solidFill>
                  <a:schemeClr val="tx1"/>
                </a:solidFill>
                <a:latin typeface="Arial" panose="020B0604020202020204" pitchFamily="34" charset="0"/>
                <a:cs typeface="Arial" panose="020B0604020202020204" pitchFamily="34" charset="0"/>
              </a:defRPr>
            </a:lvl1pPr>
          </a:lstStyle>
          <a:p>
            <a:r>
              <a:rPr lang="de-DE"/>
              <a:t>Mastertitelformat bearbeiten</a:t>
            </a:r>
            <a:endParaRPr lang="de-CH"/>
          </a:p>
        </p:txBody>
      </p:sp>
      <p:sp>
        <p:nvSpPr>
          <p:cNvPr id="3" name="Inhaltsplatzhalter 2"/>
          <p:cNvSpPr>
            <a:spLocks noGrp="1"/>
          </p:cNvSpPr>
          <p:nvPr>
            <p:ph idx="1"/>
          </p:nvPr>
        </p:nvSpPr>
        <p:spPr>
          <a:xfrm>
            <a:off x="4766733" y="1196754"/>
            <a:ext cx="6815667" cy="4929411"/>
          </a:xfrm>
        </p:spPr>
        <p:txBody>
          <a:bodyPr>
            <a:normAutofit/>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3" y="2492898"/>
            <a:ext cx="4011084" cy="3633267"/>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Mastertextformat bearbeiten</a:t>
            </a:r>
          </a:p>
        </p:txBody>
      </p:sp>
      <p:sp>
        <p:nvSpPr>
          <p:cNvPr id="7" name="Foliennummernplatzhalter 6"/>
          <p:cNvSpPr>
            <a:spLocks noGrp="1"/>
          </p:cNvSpPr>
          <p:nvPr>
            <p:ph type="sldNum" sz="quarter" idx="12"/>
          </p:nvPr>
        </p:nvSpPr>
        <p:spPr>
          <a:xfrm>
            <a:off x="8737600" y="6356352"/>
            <a:ext cx="2844800" cy="365125"/>
          </a:xfrm>
          <a:prstGeom prst="rect">
            <a:avLst/>
          </a:prstGeom>
        </p:spPr>
        <p:txBody>
          <a:bodyPr/>
          <a:lstStyle>
            <a:lvl1pPr algn="r">
              <a:defRPr/>
            </a:lvl1pPr>
          </a:lstStyle>
          <a:p>
            <a:fld id="{5EF06434-48B5-4D51-A992-A4E216028942}" type="slidenum">
              <a:rPr lang="de-CH" smtClean="0"/>
              <a:pPr/>
              <a:t>‹Nr.›</a:t>
            </a:fld>
            <a:endParaRPr lang="de-CH"/>
          </a:p>
        </p:txBody>
      </p:sp>
      <p:pic>
        <p:nvPicPr>
          <p:cNvPr id="8" name="Grafik 7" descr="Ein Bild, das Zeichnung enthält.&#10;&#10;Automatisch generierte Beschreibung">
            <a:extLst>
              <a:ext uri="{FF2B5EF4-FFF2-40B4-BE49-F238E27FC236}">
                <a16:creationId xmlns:a16="http://schemas.microsoft.com/office/drawing/2014/main" id="{2DCDF785-26C5-4384-9C40-28E642F0B955}"/>
              </a:ext>
            </a:extLst>
          </p:cNvPr>
          <p:cNvPicPr/>
          <p:nvPr userDrawn="1"/>
        </p:nvPicPr>
        <p:blipFill>
          <a:blip r:embed="rId2" cstate="screen">
            <a:extLst>
              <a:ext uri="{28A0092B-C50C-407E-A947-70E740481C1C}">
                <a14:useLocalDpi xmlns:a14="http://schemas.microsoft.com/office/drawing/2010/main"/>
              </a:ext>
            </a:extLst>
          </a:blip>
          <a:stretch>
            <a:fillRect/>
          </a:stretch>
        </p:blipFill>
        <p:spPr>
          <a:xfrm>
            <a:off x="11582400" y="6343200"/>
            <a:ext cx="362838" cy="360000"/>
          </a:xfrm>
          <a:prstGeom prst="rect">
            <a:avLst/>
          </a:prstGeom>
        </p:spPr>
      </p:pic>
    </p:spTree>
    <p:extLst>
      <p:ext uri="{BB962C8B-B14F-4D97-AF65-F5344CB8AC3E}">
        <p14:creationId xmlns:p14="http://schemas.microsoft.com/office/powerpoint/2010/main" val="2157523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2" name="Inhaltsplatzhalter 3" descr="Bild einfügen">
            <a:extLst>
              <a:ext uri="{FF2B5EF4-FFF2-40B4-BE49-F238E27FC236}">
                <a16:creationId xmlns:a16="http://schemas.microsoft.com/office/drawing/2014/main" id="{A1C844A4-6B63-49A2-B745-2D74EDA4C64B}"/>
              </a:ext>
              <a:ext uri="{C183D7F6-B498-43B3-948B-1728B52AA6E4}">
                <adec:decorative xmlns:adec="http://schemas.microsoft.com/office/drawing/2017/decorative" val="0"/>
              </a:ext>
            </a:extLst>
          </p:cNvPr>
          <p:cNvSpPr>
            <a:spLocks noGrp="1"/>
          </p:cNvSpPr>
          <p:nvPr>
            <p:ph sz="half" idx="2" hasCustomPrompt="1"/>
          </p:nvPr>
        </p:nvSpPr>
        <p:spPr>
          <a:xfrm>
            <a:off x="0" y="0"/>
            <a:ext cx="12192000" cy="6858000"/>
          </a:xfrm>
        </p:spPr>
        <p:txBody>
          <a:bodyPr anchor="t">
            <a:normAutofit/>
          </a:bodyPr>
          <a:lstStyle>
            <a:lvl1pPr marL="0" indent="0" algn="ctr">
              <a:buNone/>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de-CH"/>
              <a:t>Bild einfügen</a:t>
            </a:r>
          </a:p>
        </p:txBody>
      </p:sp>
      <p:sp>
        <p:nvSpPr>
          <p:cNvPr id="10" name="Rechteck 9">
            <a:extLst>
              <a:ext uri="{FF2B5EF4-FFF2-40B4-BE49-F238E27FC236}">
                <a16:creationId xmlns:a16="http://schemas.microsoft.com/office/drawing/2014/main" id="{D1382E33-CC8D-4705-A711-C2574CE8B411}"/>
              </a:ext>
            </a:extLst>
          </p:cNvPr>
          <p:cNvSpPr/>
          <p:nvPr userDrawn="1"/>
        </p:nvSpPr>
        <p:spPr>
          <a:xfrm>
            <a:off x="191344" y="116632"/>
            <a:ext cx="11761307"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3" name="Datumsplatzhalter 2"/>
          <p:cNvSpPr>
            <a:spLocks noGrp="1"/>
          </p:cNvSpPr>
          <p:nvPr>
            <p:ph type="dt" sz="half" idx="10"/>
          </p:nvPr>
        </p:nvSpPr>
        <p:spPr>
          <a:xfrm>
            <a:off x="609600" y="6343200"/>
            <a:ext cx="2844800" cy="360000"/>
          </a:xfrm>
          <a:prstGeom prst="rect">
            <a:avLst/>
          </a:prstGeom>
        </p:spPr>
        <p:txBody>
          <a:bodyPr/>
          <a:lstStyle/>
          <a:p>
            <a:r>
              <a:rPr lang="de-DE"/>
              <a:t>30.04.2020</a:t>
            </a:r>
            <a:endParaRPr lang="de-CH"/>
          </a:p>
        </p:txBody>
      </p:sp>
      <p:sp>
        <p:nvSpPr>
          <p:cNvPr id="4" name="Fußzeilenplatzhalter 3"/>
          <p:cNvSpPr>
            <a:spLocks noGrp="1"/>
          </p:cNvSpPr>
          <p:nvPr>
            <p:ph type="ftr" sz="quarter" idx="11"/>
          </p:nvPr>
        </p:nvSpPr>
        <p:spPr>
          <a:xfrm>
            <a:off x="4165600" y="6343200"/>
            <a:ext cx="3860800" cy="360000"/>
          </a:xfrm>
          <a:prstGeom prst="rect">
            <a:avLst/>
          </a:prstGeom>
        </p:spPr>
        <p:txBody>
          <a:bodyPr/>
          <a:lstStyle/>
          <a:p>
            <a:r>
              <a:rPr lang="de-CH"/>
              <a:t>Thema (Einfügen/Foliennummer)</a:t>
            </a:r>
          </a:p>
        </p:txBody>
      </p:sp>
      <p:sp>
        <p:nvSpPr>
          <p:cNvPr id="5" name="Foliennummernplatzhalter 4"/>
          <p:cNvSpPr>
            <a:spLocks noGrp="1"/>
          </p:cNvSpPr>
          <p:nvPr>
            <p:ph type="sldNum" sz="quarter" idx="12"/>
          </p:nvPr>
        </p:nvSpPr>
        <p:spPr/>
        <p:txBody>
          <a:bodyPr/>
          <a:lstStyle/>
          <a:p>
            <a:pPr algn="r"/>
            <a:fld id="{5EF06434-48B5-4D51-A992-A4E216028942}" type="slidenum">
              <a:rPr lang="de-CH" smtClean="0"/>
              <a:pPr algn="r"/>
              <a:t>‹Nr.›</a:t>
            </a:fld>
            <a:endParaRPr lang="de-CH"/>
          </a:p>
        </p:txBody>
      </p:sp>
      <p:sp>
        <p:nvSpPr>
          <p:cNvPr id="8" name="Rechteck 7"/>
          <p:cNvSpPr/>
          <p:nvPr userDrawn="1"/>
        </p:nvSpPr>
        <p:spPr>
          <a:xfrm>
            <a:off x="335360" y="6165304"/>
            <a:ext cx="11617291"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sz="1800"/>
          </a:p>
        </p:txBody>
      </p:sp>
      <p:sp>
        <p:nvSpPr>
          <p:cNvPr id="11" name="Titel 1">
            <a:extLst>
              <a:ext uri="{FF2B5EF4-FFF2-40B4-BE49-F238E27FC236}">
                <a16:creationId xmlns:a16="http://schemas.microsoft.com/office/drawing/2014/main" id="{9A055EB4-A68F-406D-AA8A-1B3A3A68F7EA}"/>
              </a:ext>
            </a:extLst>
          </p:cNvPr>
          <p:cNvSpPr>
            <a:spLocks noGrp="1"/>
          </p:cNvSpPr>
          <p:nvPr>
            <p:ph type="ctrTitle" hasCustomPrompt="1"/>
          </p:nvPr>
        </p:nvSpPr>
        <p:spPr>
          <a:xfrm>
            <a:off x="5951984" y="4509120"/>
            <a:ext cx="5385600" cy="1656184"/>
          </a:xfrm>
          <a:solidFill>
            <a:schemeClr val="bg1">
              <a:alpha val="85000"/>
            </a:schemeClr>
          </a:solidFill>
        </p:spPr>
        <p:txBody>
          <a:bodyPr/>
          <a:lstStyle>
            <a:lvl1pPr algn="ctr">
              <a:defRPr sz="3200" b="1" cap="none" baseline="0">
                <a:solidFill>
                  <a:schemeClr val="tx1"/>
                </a:solidFill>
                <a:latin typeface="Arial" panose="020B0604020202020204" pitchFamily="34" charset="0"/>
                <a:cs typeface="Arial" panose="020B0604020202020204" pitchFamily="34" charset="0"/>
              </a:defRPr>
            </a:lvl1pPr>
          </a:lstStyle>
          <a:p>
            <a:r>
              <a:rPr lang="de-DE"/>
              <a:t>Schlussfolie:</a:t>
            </a:r>
            <a:br>
              <a:rPr lang="de-DE"/>
            </a:br>
            <a:r>
              <a:rPr lang="de-DE"/>
              <a:t>Danke / Fragen etc.</a:t>
            </a:r>
            <a:endParaRPr lang="de-CH"/>
          </a:p>
        </p:txBody>
      </p:sp>
    </p:spTree>
    <p:extLst>
      <p:ext uri="{BB962C8B-B14F-4D97-AF65-F5344CB8AC3E}">
        <p14:creationId xmlns:p14="http://schemas.microsoft.com/office/powerpoint/2010/main" val="115742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6"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4.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image" Target="../media/image8.emf"/><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4.xml"/><Relationship Id="rId1" Type="http://schemas.openxmlformats.org/officeDocument/2006/relationships/slideLayout" Target="../slideLayouts/slideLayout42.xml"/><Relationship Id="rId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2.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1.png"/><Relationship Id="rId5" Type="http://schemas.openxmlformats.org/officeDocument/2006/relationships/slideLayout" Target="../slideLayouts/slideLayout47.xml"/><Relationship Id="rId10" Type="http://schemas.openxmlformats.org/officeDocument/2006/relationships/theme" Target="../theme/theme5.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2.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image" Target="../media/image1.png"/><Relationship Id="rId5" Type="http://schemas.openxmlformats.org/officeDocument/2006/relationships/slideLayout" Target="../slideLayouts/slideLayout56.xml"/><Relationship Id="rId10" Type="http://schemas.openxmlformats.org/officeDocument/2006/relationships/theme" Target="../theme/theme6.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8EF9EA9C-731F-4115-B72D-4A063FB9D39B}"/>
              </a:ext>
            </a:extLst>
          </p:cNvPr>
          <p:cNvGrpSpPr/>
          <p:nvPr userDrawn="1"/>
        </p:nvGrpSpPr>
        <p:grpSpPr>
          <a:xfrm>
            <a:off x="479376" y="245147"/>
            <a:ext cx="11254224" cy="663575"/>
            <a:chOff x="479376" y="245147"/>
            <a:chExt cx="11254224" cy="663575"/>
          </a:xfrm>
        </p:grpSpPr>
        <p:pic>
          <p:nvPicPr>
            <p:cNvPr id="1027" name="Picture 3"/>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a:off x="479376" y="245147"/>
              <a:ext cx="11254224"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res.cloudinary.com/swiss-unihockey/image/upload/oezrhj2hirrw87gihhqo.png">
              <a:extLst>
                <a:ext uri="{FF2B5EF4-FFF2-40B4-BE49-F238E27FC236}">
                  <a16:creationId xmlns:a16="http://schemas.microsoft.com/office/drawing/2014/main" id="{1D1E9B71-AC5F-4A33-90AF-36CEEFF73EC7}"/>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59954" y="332656"/>
              <a:ext cx="1309936" cy="47485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elplatzhalter 1"/>
          <p:cNvSpPr>
            <a:spLocks noGrp="1"/>
          </p:cNvSpPr>
          <p:nvPr>
            <p:ph type="title"/>
          </p:nvPr>
        </p:nvSpPr>
        <p:spPr>
          <a:xfrm>
            <a:off x="2567608" y="332656"/>
            <a:ext cx="9014792" cy="504056"/>
          </a:xfrm>
          <a:prstGeom prst="rect">
            <a:avLst/>
          </a:prstGeom>
        </p:spPr>
        <p:txBody>
          <a:bodyPr vert="horz" lIns="91440" tIns="45720" rIns="91440" bIns="45720" rtlCol="0" anchor="ctr">
            <a:noAutofit/>
          </a:bodyPr>
          <a:lstStyle/>
          <a:p>
            <a:r>
              <a:rPr lang="de-DE"/>
              <a:t>Titelmasterformat durch Klicken</a:t>
            </a:r>
            <a:endParaRPr lang="de-CH"/>
          </a:p>
        </p:txBody>
      </p:sp>
      <p:sp>
        <p:nvSpPr>
          <p:cNvPr id="3" name="Textplatzhalt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p:txBody>
      </p:sp>
      <p:sp>
        <p:nvSpPr>
          <p:cNvPr id="14"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207865927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662" r:id="rId3"/>
    <p:sldLayoutId id="2147483742" r:id="rId4"/>
    <p:sldLayoutId id="2147483743" r:id="rId5"/>
    <p:sldLayoutId id="2147483746" r:id="rId6"/>
    <p:sldLayoutId id="2147483744" r:id="rId7"/>
    <p:sldLayoutId id="2147483745" r:id="rId8"/>
    <p:sldLayoutId id="2147483661" r:id="rId9"/>
  </p:sldLayoutIdLst>
  <p:hf hdr="0"/>
  <p:txStyles>
    <p:title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rgbClr val="E5E6E7"/>
        </a:solidFill>
        <a:effectLst/>
      </p:bgPr>
    </p:bg>
    <p:spTree>
      <p:nvGrpSpPr>
        <p:cNvPr id="1" name=""/>
        <p:cNvGrpSpPr/>
        <p:nvPr/>
      </p:nvGrpSpPr>
      <p:grpSpPr>
        <a:xfrm>
          <a:off x="0" y="0"/>
          <a:ext cx="0" cy="0"/>
          <a:chOff x="0" y="0"/>
          <a:chExt cx="0" cy="0"/>
        </a:xfrm>
      </p:grpSpPr>
      <p:sp>
        <p:nvSpPr>
          <p:cNvPr id="3073" name="AutoShape 1"/>
          <p:cNvSpPr>
            <a:spLocks/>
          </p:cNvSpPr>
          <p:nvPr/>
        </p:nvSpPr>
        <p:spPr bwMode="auto">
          <a:xfrm>
            <a:off x="0" y="6242050"/>
            <a:ext cx="122174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A8D2C9"/>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750" tIns="31750" rIns="31750" bIns="31750" anchor="ctr"/>
          <a:lstStyle/>
          <a:p>
            <a:pPr algn="ctr" defTabSz="412750"/>
            <a:endParaRPr lang="de-DE" sz="2500">
              <a:solidFill>
                <a:srgbClr val="FFFFFF"/>
              </a:solidFill>
              <a:latin typeface="Gill Sans MT" charset="0"/>
              <a:cs typeface="Gill Sans MT" charset="0"/>
              <a:sym typeface="Gill Sans MT" charset="0"/>
            </a:endParaRPr>
          </a:p>
        </p:txBody>
      </p:sp>
      <p:pic>
        <p:nvPicPr>
          <p:cNvPr id="3074" name="Picture 2" descr="Gloor_cmyk.pdf"/>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9919494" y="6445250"/>
            <a:ext cx="1980406" cy="355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5" name="AutoShape 3"/>
          <p:cNvSpPr>
            <a:spLocks/>
          </p:cNvSpPr>
          <p:nvPr/>
        </p:nvSpPr>
        <p:spPr bwMode="auto">
          <a:xfrm>
            <a:off x="0" y="6242050"/>
            <a:ext cx="12217400" cy="6350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solidFill>
            <a:srgbClr val="1E1E3C"/>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31750" tIns="31750" rIns="31750" bIns="31750" anchor="ctr"/>
          <a:lstStyle/>
          <a:p>
            <a:pPr algn="ctr" defTabSz="412750"/>
            <a:endParaRPr lang="de-DE" sz="2500">
              <a:solidFill>
                <a:srgbClr val="FFFFFF"/>
              </a:solidFill>
              <a:latin typeface="Gill Sans MT" charset="0"/>
              <a:cs typeface="Gill Sans MT" charset="0"/>
              <a:sym typeface="Gill Sans MT" charset="0"/>
            </a:endParaRPr>
          </a:p>
        </p:txBody>
      </p:sp>
      <p:pic>
        <p:nvPicPr>
          <p:cNvPr id="3076" name="Picture 4" descr="ProPhysics.pdf"/>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0420350" y="6277769"/>
            <a:ext cx="1466850" cy="554831"/>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077" name="Rectangle 5"/>
          <p:cNvSpPr>
            <a:spLocks noGrp="1"/>
          </p:cNvSpPr>
          <p:nvPr>
            <p:ph type="title"/>
          </p:nvPr>
        </p:nvSpPr>
        <p:spPr bwMode="auto">
          <a:xfrm>
            <a:off x="336550" y="304800"/>
            <a:ext cx="11525250" cy="103505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63500" tIns="63500" rIns="63500" bIns="63500" numCol="1" anchor="ctr" anchorCtr="0" compatLnSpc="1">
            <a:prstTxWarp prst="textNoShape">
              <a:avLst/>
            </a:prstTxWarp>
          </a:bodyPr>
          <a:lstStyle/>
          <a:p>
            <a:pPr lvl="0"/>
            <a:r>
              <a:rPr lang="de-DE">
                <a:sym typeface="Gill Sans MT" charset="0"/>
              </a:rPr>
              <a:t>Click to edit Master title style</a:t>
            </a:r>
          </a:p>
        </p:txBody>
      </p:sp>
      <p:sp>
        <p:nvSpPr>
          <p:cNvPr id="3078" name="Rectangle 6"/>
          <p:cNvSpPr>
            <a:spLocks noGrp="1"/>
          </p:cNvSpPr>
          <p:nvPr>
            <p:ph type="body" idx="1"/>
          </p:nvPr>
        </p:nvSpPr>
        <p:spPr bwMode="auto">
          <a:xfrm>
            <a:off x="571500" y="1879600"/>
            <a:ext cx="11049000" cy="40513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vert="horz" wrap="square" lIns="63500" tIns="63500" rIns="63500" bIns="63500" numCol="1" anchor="ctr" anchorCtr="0" compatLnSpc="1">
            <a:prstTxWarp prst="textNoShape">
              <a:avLst/>
            </a:prstTxWarp>
          </a:bodyPr>
          <a:lstStyle/>
          <a:p>
            <a:pPr lvl="0"/>
            <a:r>
              <a:rPr lang="de-DE">
                <a:sym typeface="Gill Sans MT" charset="0"/>
              </a:rPr>
              <a:t>Click </a:t>
            </a:r>
            <a:r>
              <a:rPr lang="de-DE" err="1">
                <a:sym typeface="Gill Sans MT" charset="0"/>
              </a:rPr>
              <a:t>to</a:t>
            </a:r>
            <a:r>
              <a:rPr lang="de-DE">
                <a:sym typeface="Gill Sans MT" charset="0"/>
              </a:rPr>
              <a:t> </a:t>
            </a:r>
            <a:r>
              <a:rPr lang="de-DE" err="1">
                <a:sym typeface="Gill Sans MT" charset="0"/>
              </a:rPr>
              <a:t>edit</a:t>
            </a:r>
            <a:r>
              <a:rPr lang="de-DE">
                <a:sym typeface="Gill Sans MT" charset="0"/>
              </a:rPr>
              <a:t> Master </a:t>
            </a:r>
            <a:r>
              <a:rPr lang="de-DE" err="1">
                <a:sym typeface="Gill Sans MT" charset="0"/>
              </a:rPr>
              <a:t>text</a:t>
            </a:r>
            <a:r>
              <a:rPr lang="de-DE">
                <a:sym typeface="Gill Sans MT" charset="0"/>
              </a:rPr>
              <a:t> </a:t>
            </a:r>
            <a:r>
              <a:rPr lang="de-DE" err="1">
                <a:sym typeface="Gill Sans MT" charset="0"/>
              </a:rPr>
              <a:t>styles</a:t>
            </a:r>
            <a:endParaRPr lang="de-DE">
              <a:sym typeface="Gill Sans MT" charset="0"/>
            </a:endParaRPr>
          </a:p>
          <a:p>
            <a:pPr lvl="1"/>
            <a:r>
              <a:rPr lang="de-DE">
                <a:sym typeface="Gill Sans MT" charset="0"/>
              </a:rPr>
              <a:t>Second </a:t>
            </a:r>
            <a:r>
              <a:rPr lang="de-DE" err="1">
                <a:sym typeface="Gill Sans MT" charset="0"/>
              </a:rPr>
              <a:t>level</a:t>
            </a:r>
            <a:endParaRPr lang="de-DE">
              <a:sym typeface="Gill Sans MT" charset="0"/>
            </a:endParaRPr>
          </a:p>
          <a:p>
            <a:pPr lvl="2"/>
            <a:r>
              <a:rPr lang="de-DE">
                <a:sym typeface="Gill Sans MT" charset="0"/>
              </a:rPr>
              <a:t>Third </a:t>
            </a:r>
            <a:r>
              <a:rPr lang="de-DE" err="1">
                <a:sym typeface="Gill Sans MT" charset="0"/>
              </a:rPr>
              <a:t>level</a:t>
            </a:r>
            <a:endParaRPr lang="de-DE">
              <a:sym typeface="Gill Sans MT" charset="0"/>
            </a:endParaRPr>
          </a:p>
          <a:p>
            <a:pPr lvl="3"/>
            <a:r>
              <a:rPr lang="de-DE" err="1">
                <a:sym typeface="Gill Sans MT" charset="0"/>
              </a:rPr>
              <a:t>Fourth</a:t>
            </a:r>
            <a:r>
              <a:rPr lang="de-DE">
                <a:sym typeface="Gill Sans MT" charset="0"/>
              </a:rPr>
              <a:t> </a:t>
            </a:r>
            <a:r>
              <a:rPr lang="de-DE" err="1">
                <a:sym typeface="Gill Sans MT" charset="0"/>
              </a:rPr>
              <a:t>level</a:t>
            </a:r>
            <a:endParaRPr lang="de-DE">
              <a:sym typeface="Gill Sans MT" charset="0"/>
            </a:endParaRPr>
          </a:p>
          <a:p>
            <a:pPr lvl="4"/>
            <a:r>
              <a:rPr lang="de-DE" err="1">
                <a:sym typeface="Gill Sans MT" charset="0"/>
              </a:rPr>
              <a:t>Fifth</a:t>
            </a:r>
            <a:r>
              <a:rPr lang="de-DE">
                <a:sym typeface="Gill Sans MT" charset="0"/>
              </a:rPr>
              <a:t> </a:t>
            </a:r>
            <a:r>
              <a:rPr lang="de-DE" err="1">
                <a:sym typeface="Gill Sans MT" charset="0"/>
              </a:rPr>
              <a:t>level</a:t>
            </a:r>
            <a:endParaRPr lang="de-DE">
              <a:sym typeface="Gill Sans MT" charset="0"/>
            </a:endParaRPr>
          </a:p>
        </p:txBody>
      </p:sp>
    </p:spTree>
    <p:extLst>
      <p:ext uri="{BB962C8B-B14F-4D97-AF65-F5344CB8AC3E}">
        <p14:creationId xmlns:p14="http://schemas.microsoft.com/office/powerpoint/2010/main" val="1975006893"/>
      </p:ext>
    </p:extLst>
  </p:cSld>
  <p:clrMap bg1="dk2" tx1="lt1" bg2="dk1"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Lst>
  <p:txStyles>
    <p:titleStyle>
      <a:lvl1pPr algn="ctr" defTabSz="412750" rtl="0" fontAlgn="base" hangingPunct="0">
        <a:spcBef>
          <a:spcPct val="0"/>
        </a:spcBef>
        <a:spcAft>
          <a:spcPct val="0"/>
        </a:spcAft>
        <a:defRPr sz="4000">
          <a:solidFill>
            <a:srgbClr val="535353"/>
          </a:solidFill>
          <a:latin typeface="+mj-lt"/>
          <a:ea typeface="+mj-ea"/>
          <a:cs typeface="+mj-cs"/>
          <a:sym typeface="Gill Sans MT" charset="0"/>
        </a:defRPr>
      </a:lvl1pPr>
      <a:lvl2pPr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2pPr>
      <a:lvl3pPr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3pPr>
      <a:lvl4pPr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4pPr>
      <a:lvl5pPr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5pPr>
      <a:lvl6pPr marL="228600"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6pPr>
      <a:lvl7pPr marL="457200"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7pPr>
      <a:lvl8pPr marL="685800"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8pPr>
      <a:lvl9pPr marL="914400" algn="ctr" defTabSz="412750" rtl="0" fontAlgn="base" hangingPunct="0">
        <a:spcBef>
          <a:spcPct val="0"/>
        </a:spcBef>
        <a:spcAft>
          <a:spcPct val="0"/>
        </a:spcAft>
        <a:defRPr sz="4000">
          <a:solidFill>
            <a:srgbClr val="535353"/>
          </a:solidFill>
          <a:latin typeface="Gill Sans MT" charset="0"/>
          <a:ea typeface="ＭＳ Ｐゴシック" charset="0"/>
          <a:cs typeface="Gill Sans MT" charset="0"/>
          <a:sym typeface="Gill Sans MT" charset="0"/>
        </a:defRPr>
      </a:lvl9pPr>
    </p:titleStyle>
    <p:bodyStyle>
      <a:lvl1pPr algn="ctr" defTabSz="412750" rtl="0" fontAlgn="base" hangingPunct="0">
        <a:spcBef>
          <a:spcPct val="0"/>
        </a:spcBef>
        <a:spcAft>
          <a:spcPct val="0"/>
        </a:spcAft>
        <a:buClr>
          <a:srgbClr val="535353"/>
        </a:buClr>
        <a:defRPr sz="2600">
          <a:solidFill>
            <a:srgbClr val="535353"/>
          </a:solidFill>
          <a:latin typeface="+mn-lt"/>
          <a:ea typeface="+mn-ea"/>
          <a:cs typeface="+mn-cs"/>
          <a:sym typeface="Gill Sans MT" charset="0"/>
        </a:defRPr>
      </a:lvl1pPr>
      <a:lvl2pPr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2pPr>
      <a:lvl3pPr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3pPr>
      <a:lvl4pPr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4pPr>
      <a:lvl5pPr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5pPr>
      <a:lvl6pPr marL="228600"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6pPr>
      <a:lvl7pPr marL="457200"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7pPr>
      <a:lvl8pPr marL="685800"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8pPr>
      <a:lvl9pPr marL="914400" algn="ctr" defTabSz="412750" rtl="0" fontAlgn="base" hangingPunct="0">
        <a:spcBef>
          <a:spcPct val="0"/>
        </a:spcBef>
        <a:spcAft>
          <a:spcPct val="0"/>
        </a:spcAft>
        <a:buClr>
          <a:srgbClr val="535353"/>
        </a:buClr>
        <a:defRPr sz="2600">
          <a:solidFill>
            <a:srgbClr val="535353"/>
          </a:solidFill>
          <a:latin typeface="+mn-lt"/>
          <a:ea typeface="Gill Sans MT" charset="0"/>
          <a:cs typeface="+mn-cs"/>
          <a:sym typeface="Gill Sans MT" charset="0"/>
        </a:defRPr>
      </a:lvl9pPr>
    </p:bodyStyle>
    <p:otherStyle>
      <a:defPPr>
        <a:defRPr lang="de-DE"/>
      </a:defPPr>
      <a:lvl1pPr marL="0" algn="l" defTabSz="228600" rtl="0" eaLnBrk="1" latinLnBrk="0" hangingPunct="1">
        <a:defRPr sz="900" kern="1200">
          <a:solidFill>
            <a:schemeClr val="tx1"/>
          </a:solidFill>
          <a:latin typeface="+mn-lt"/>
          <a:ea typeface="+mn-ea"/>
          <a:cs typeface="+mn-cs"/>
        </a:defRPr>
      </a:lvl1pPr>
      <a:lvl2pPr marL="228600" algn="l" defTabSz="228600" rtl="0" eaLnBrk="1" latinLnBrk="0" hangingPunct="1">
        <a:defRPr sz="900" kern="1200">
          <a:solidFill>
            <a:schemeClr val="tx1"/>
          </a:solidFill>
          <a:latin typeface="+mn-lt"/>
          <a:ea typeface="+mn-ea"/>
          <a:cs typeface="+mn-cs"/>
        </a:defRPr>
      </a:lvl2pPr>
      <a:lvl3pPr marL="457200" algn="l" defTabSz="228600" rtl="0" eaLnBrk="1" latinLnBrk="0" hangingPunct="1">
        <a:defRPr sz="900" kern="1200">
          <a:solidFill>
            <a:schemeClr val="tx1"/>
          </a:solidFill>
          <a:latin typeface="+mn-lt"/>
          <a:ea typeface="+mn-ea"/>
          <a:cs typeface="+mn-cs"/>
        </a:defRPr>
      </a:lvl3pPr>
      <a:lvl4pPr marL="685800" algn="l" defTabSz="228600" rtl="0" eaLnBrk="1" latinLnBrk="0" hangingPunct="1">
        <a:defRPr sz="900" kern="1200">
          <a:solidFill>
            <a:schemeClr val="tx1"/>
          </a:solidFill>
          <a:latin typeface="+mn-lt"/>
          <a:ea typeface="+mn-ea"/>
          <a:cs typeface="+mn-cs"/>
        </a:defRPr>
      </a:lvl4pPr>
      <a:lvl5pPr marL="914400" algn="l" defTabSz="228600" rtl="0" eaLnBrk="1" latinLnBrk="0" hangingPunct="1">
        <a:defRPr sz="900" kern="1200">
          <a:solidFill>
            <a:schemeClr val="tx1"/>
          </a:solidFill>
          <a:latin typeface="+mn-lt"/>
          <a:ea typeface="+mn-ea"/>
          <a:cs typeface="+mn-cs"/>
        </a:defRPr>
      </a:lvl5pPr>
      <a:lvl6pPr marL="1143000" algn="l" defTabSz="228600" rtl="0" eaLnBrk="1" latinLnBrk="0" hangingPunct="1">
        <a:defRPr sz="900" kern="1200">
          <a:solidFill>
            <a:schemeClr val="tx1"/>
          </a:solidFill>
          <a:latin typeface="+mn-lt"/>
          <a:ea typeface="+mn-ea"/>
          <a:cs typeface="+mn-cs"/>
        </a:defRPr>
      </a:lvl6pPr>
      <a:lvl7pPr marL="1371600" algn="l" defTabSz="228600" rtl="0" eaLnBrk="1" latinLnBrk="0" hangingPunct="1">
        <a:defRPr sz="900" kern="1200">
          <a:solidFill>
            <a:schemeClr val="tx1"/>
          </a:solidFill>
          <a:latin typeface="+mn-lt"/>
          <a:ea typeface="+mn-ea"/>
          <a:cs typeface="+mn-cs"/>
        </a:defRPr>
      </a:lvl7pPr>
      <a:lvl8pPr marL="1600200" algn="l" defTabSz="228600" rtl="0" eaLnBrk="1" latinLnBrk="0" hangingPunct="1">
        <a:defRPr sz="900" kern="1200">
          <a:solidFill>
            <a:schemeClr val="tx1"/>
          </a:solidFill>
          <a:latin typeface="+mn-lt"/>
          <a:ea typeface="+mn-ea"/>
          <a:cs typeface="+mn-cs"/>
        </a:defRPr>
      </a:lvl8pPr>
      <a:lvl9pPr marL="1828800" algn="l" defTabSz="2286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401053"/>
            <a:ext cx="10515600" cy="743535"/>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838200" y="1545641"/>
            <a:ext cx="10515600" cy="4331631"/>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p:txBody>
      </p:sp>
      <p:sp>
        <p:nvSpPr>
          <p:cNvPr id="4" name="Datumsplatzhalter 3"/>
          <p:cNvSpPr>
            <a:spLocks noGrp="1"/>
          </p:cNvSpPr>
          <p:nvPr>
            <p:ph type="dt" sz="half" idx="2"/>
          </p:nvPr>
        </p:nvSpPr>
        <p:spPr>
          <a:xfrm>
            <a:off x="2531605" y="6278325"/>
            <a:ext cx="1871583" cy="144016"/>
          </a:xfrm>
          <a:prstGeom prst="rect">
            <a:avLst/>
          </a:prstGeom>
        </p:spPr>
        <p:txBody>
          <a:bodyPr vert="horz" lIns="0" tIns="0" rIns="0" bIns="0" rtlCol="0" anchor="t" anchorCtr="0"/>
          <a:lstStyle>
            <a:lvl1pPr algn="l">
              <a:defRPr sz="800">
                <a:solidFill>
                  <a:schemeClr val="accent3"/>
                </a:solidFill>
              </a:defRPr>
            </a:lvl1pPr>
          </a:lstStyle>
          <a:p>
            <a:fld id="{D8F61FC7-58BB-47F1-830E-291A0086981E}" type="datetime6">
              <a:rPr lang="de-CH" smtClean="0"/>
              <a:t>Juni 23</a:t>
            </a:fld>
            <a:endParaRPr lang="de-CH"/>
          </a:p>
        </p:txBody>
      </p:sp>
      <p:sp>
        <p:nvSpPr>
          <p:cNvPr id="5" name="Fußzeilenplatzhalter 4"/>
          <p:cNvSpPr>
            <a:spLocks noGrp="1"/>
          </p:cNvSpPr>
          <p:nvPr>
            <p:ph type="ftr" sz="quarter" idx="3"/>
          </p:nvPr>
        </p:nvSpPr>
        <p:spPr>
          <a:xfrm>
            <a:off x="4475820" y="6278325"/>
            <a:ext cx="6516724" cy="144016"/>
          </a:xfrm>
          <a:prstGeom prst="rect">
            <a:avLst/>
          </a:prstGeom>
        </p:spPr>
        <p:txBody>
          <a:bodyPr vert="horz" lIns="0" tIns="0" rIns="0" bIns="0" rtlCol="0" anchor="t" anchorCtr="0"/>
          <a:lstStyle>
            <a:lvl1pPr algn="l">
              <a:defRPr sz="800">
                <a:solidFill>
                  <a:schemeClr val="accent3"/>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11065176" y="6278325"/>
            <a:ext cx="288624" cy="144016"/>
          </a:xfrm>
          <a:prstGeom prst="rect">
            <a:avLst/>
          </a:prstGeom>
        </p:spPr>
        <p:txBody>
          <a:bodyPr vert="horz" lIns="0" tIns="0" rIns="0" bIns="0" rtlCol="0" anchor="t" anchorCtr="0"/>
          <a:lstStyle>
            <a:lvl1pPr algn="r">
              <a:defRPr sz="800">
                <a:solidFill>
                  <a:schemeClr val="accent3"/>
                </a:solidFill>
              </a:defRPr>
            </a:lvl1pPr>
          </a:lstStyle>
          <a:p>
            <a:fld id="{442AD375-037F-43D0-B059-5172DA06796A}" type="slidenum">
              <a:rPr lang="de-CH" smtClean="0"/>
              <a:pPr/>
              <a:t>‹Nr.›</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1" name="Grafik 10">
            <a:extLst>
              <a:ext uri="{FF2B5EF4-FFF2-40B4-BE49-F238E27FC236}">
                <a16:creationId xmlns:a16="http://schemas.microsoft.com/office/drawing/2014/main" id="{4147FA10-6026-44AB-AE5F-FACC1F8B3407}"/>
              </a:ext>
            </a:extLst>
          </p:cNvPr>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853358" y="6160654"/>
            <a:ext cx="742142" cy="400693"/>
          </a:xfrm>
          <a:prstGeom prst="rect">
            <a:avLst/>
          </a:prstGeom>
        </p:spPr>
      </p:pic>
    </p:spTree>
    <p:extLst>
      <p:ext uri="{BB962C8B-B14F-4D97-AF65-F5344CB8AC3E}">
        <p14:creationId xmlns:p14="http://schemas.microsoft.com/office/powerpoint/2010/main" val="176709053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Lst>
  <p:hf hdr="0" ftr="0"/>
  <p:txStyles>
    <p:titleStyle>
      <a:lvl1pPr algn="l" defTabSz="914400" rtl="0" eaLnBrk="1" latinLnBrk="0" hangingPunct="1">
        <a:lnSpc>
          <a:spcPct val="105000"/>
        </a:lnSpc>
        <a:spcBef>
          <a:spcPct val="0"/>
        </a:spcBef>
        <a:buNone/>
        <a:defRPr sz="2400" kern="1200">
          <a:solidFill>
            <a:schemeClr val="accent5"/>
          </a:solidFill>
          <a:latin typeface="+mj-lt"/>
          <a:ea typeface="+mj-ea"/>
          <a:cs typeface="+mj-cs"/>
        </a:defRPr>
      </a:lvl1pPr>
    </p:titleStyle>
    <p:bodyStyle>
      <a:lvl1pPr marL="0" indent="0" algn="l" defTabSz="914400" rtl="0" eaLnBrk="1" latinLnBrk="0" hangingPunct="1">
        <a:lnSpc>
          <a:spcPct val="105000"/>
        </a:lnSpc>
        <a:spcBef>
          <a:spcPts val="0"/>
        </a:spcBef>
        <a:buFont typeface="+mj-lt"/>
        <a:buNone/>
        <a:defRPr sz="2400" kern="1200">
          <a:solidFill>
            <a:schemeClr val="accent1"/>
          </a:solidFill>
          <a:latin typeface="+mn-lt"/>
          <a:ea typeface="+mn-ea"/>
          <a:cs typeface="+mn-cs"/>
        </a:defRPr>
      </a:lvl1pPr>
      <a:lvl2pPr marL="357188" indent="-357188" algn="l" defTabSz="914400" rtl="0" eaLnBrk="1" latinLnBrk="0" hangingPunct="1">
        <a:lnSpc>
          <a:spcPct val="105000"/>
        </a:lnSpc>
        <a:spcBef>
          <a:spcPts val="0"/>
        </a:spcBef>
        <a:buClr>
          <a:schemeClr val="accent5"/>
        </a:buClr>
        <a:buFont typeface="Arial" panose="020B0604020202020204" pitchFamily="34" charset="0"/>
        <a:buChar char="–"/>
        <a:defRPr sz="2400" kern="1200">
          <a:solidFill>
            <a:schemeClr val="accent1"/>
          </a:solidFill>
          <a:latin typeface="+mn-lt"/>
          <a:ea typeface="+mn-ea"/>
          <a:cs typeface="+mn-cs"/>
        </a:defRPr>
      </a:lvl2pPr>
      <a:lvl3pPr marL="717550" indent="-360363" algn="l" defTabSz="914400" rtl="0" eaLnBrk="1" latinLnBrk="0" hangingPunct="1">
        <a:lnSpc>
          <a:spcPct val="105000"/>
        </a:lnSpc>
        <a:spcBef>
          <a:spcPts val="0"/>
        </a:spcBef>
        <a:buClr>
          <a:schemeClr val="accent5"/>
        </a:buClr>
        <a:buFont typeface="Arial" panose="020B0604020202020204" pitchFamily="34" charset="0"/>
        <a:buChar char="–"/>
        <a:defRPr sz="2400" kern="1200">
          <a:solidFill>
            <a:schemeClr val="accent1"/>
          </a:solidFill>
          <a:latin typeface="+mn-lt"/>
          <a:ea typeface="+mn-ea"/>
          <a:cs typeface="+mn-cs"/>
        </a:defRPr>
      </a:lvl3pPr>
      <a:lvl4pPr marL="1074738" indent="-357188" algn="l" defTabSz="914400" rtl="0" eaLnBrk="1" latinLnBrk="0" hangingPunct="1">
        <a:lnSpc>
          <a:spcPct val="105000"/>
        </a:lnSpc>
        <a:spcBef>
          <a:spcPts val="0"/>
        </a:spcBef>
        <a:buFont typeface="Arial" panose="020B0604020202020204" pitchFamily="34" charset="0"/>
        <a:buChar char="–"/>
        <a:defRPr sz="2400" kern="1200">
          <a:solidFill>
            <a:schemeClr val="tx1"/>
          </a:solidFill>
          <a:latin typeface="+mn-lt"/>
          <a:ea typeface="+mn-ea"/>
          <a:cs typeface="+mn-cs"/>
        </a:defRPr>
      </a:lvl4pPr>
      <a:lvl5pPr marL="1435100" indent="-360363" algn="l" defTabSz="914400" rtl="0" eaLnBrk="1" latinLnBrk="0" hangingPunct="1">
        <a:lnSpc>
          <a:spcPct val="105000"/>
        </a:lnSpc>
        <a:spcBef>
          <a:spcPts val="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8EF9EA9C-731F-4115-B72D-4A063FB9D39B}"/>
              </a:ext>
            </a:extLst>
          </p:cNvPr>
          <p:cNvGrpSpPr/>
          <p:nvPr userDrawn="1"/>
        </p:nvGrpSpPr>
        <p:grpSpPr>
          <a:xfrm>
            <a:off x="479376" y="245147"/>
            <a:ext cx="11254224" cy="663575"/>
            <a:chOff x="479376" y="245147"/>
            <a:chExt cx="11254224" cy="663575"/>
          </a:xfrm>
        </p:grpSpPr>
        <p:pic>
          <p:nvPicPr>
            <p:cNvPr id="1027" name="Picture 3"/>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479376" y="245147"/>
              <a:ext cx="11254224"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res.cloudinary.com/swiss-unihockey/image/upload/oezrhj2hirrw87gihhqo.png">
              <a:extLst>
                <a:ext uri="{FF2B5EF4-FFF2-40B4-BE49-F238E27FC236}">
                  <a16:creationId xmlns:a16="http://schemas.microsoft.com/office/drawing/2014/main" id="{1D1E9B71-AC5F-4A33-90AF-36CEEFF73EC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659954" y="332656"/>
              <a:ext cx="1309936" cy="47485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elplatzhalter 1"/>
          <p:cNvSpPr>
            <a:spLocks noGrp="1"/>
          </p:cNvSpPr>
          <p:nvPr>
            <p:ph type="title"/>
          </p:nvPr>
        </p:nvSpPr>
        <p:spPr>
          <a:xfrm>
            <a:off x="2567608" y="332656"/>
            <a:ext cx="9014792" cy="504056"/>
          </a:xfrm>
          <a:prstGeom prst="rect">
            <a:avLst/>
          </a:prstGeom>
        </p:spPr>
        <p:txBody>
          <a:bodyPr vert="horz" lIns="91440" tIns="45720" rIns="91440" bIns="45720" rtlCol="0" anchor="ctr">
            <a:noAutofit/>
          </a:bodyPr>
          <a:lstStyle/>
          <a:p>
            <a:r>
              <a:rPr lang="de-DE"/>
              <a:t>Titelmasterformat durch Klicken</a:t>
            </a:r>
            <a:endParaRPr lang="de-CH"/>
          </a:p>
        </p:txBody>
      </p:sp>
      <p:sp>
        <p:nvSpPr>
          <p:cNvPr id="3" name="Textplatzhalt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p:txBody>
      </p:sp>
      <p:sp>
        <p:nvSpPr>
          <p:cNvPr id="12" name="Datumsplatzhalter 3"/>
          <p:cNvSpPr>
            <a:spLocks noGrp="1"/>
          </p:cNvSpPr>
          <p:nvPr>
            <p:ph type="dt" sz="half" idx="2"/>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30.04.2020</a:t>
            </a:r>
            <a:endParaRPr lang="de-CH"/>
          </a:p>
        </p:txBody>
      </p:sp>
      <p:sp>
        <p:nvSpPr>
          <p:cNvPr id="13"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Camp Schaffhausen 2021</a:t>
            </a:r>
          </a:p>
        </p:txBody>
      </p:sp>
      <p:sp>
        <p:nvSpPr>
          <p:cNvPr id="14"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2078659276"/>
      </p:ext>
    </p:extLst>
  </p:cSld>
  <p:clrMap bg1="lt1" tx1="dk1" bg2="lt2" tx2="dk2" accent1="accent1" accent2="accent2" accent3="accent3" accent4="accent4" accent5="accent5" accent6="accent6" hlink="hlink" folHlink="folHlink"/>
  <p:sldLayoutIdLst>
    <p:sldLayoutId id="2147483738" r:id="rId1"/>
  </p:sldLayoutIdLst>
  <p:hf hdr="0" dt="0"/>
  <p:txStyles>
    <p:titleStyle>
      <a:lvl1pPr algn="l" defTabSz="914400" rtl="0" eaLnBrk="1" latinLnBrk="0" hangingPunct="1">
        <a:spcBef>
          <a:spcPct val="0"/>
        </a:spcBef>
        <a:buNone/>
        <a:defRPr sz="3200" b="1"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mn-lt"/>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8EF9EA9C-731F-4115-B72D-4A063FB9D39B}"/>
              </a:ext>
            </a:extLst>
          </p:cNvPr>
          <p:cNvGrpSpPr/>
          <p:nvPr userDrawn="1"/>
        </p:nvGrpSpPr>
        <p:grpSpPr>
          <a:xfrm>
            <a:off x="479376" y="245147"/>
            <a:ext cx="11254224" cy="663575"/>
            <a:chOff x="479376" y="245147"/>
            <a:chExt cx="11254224" cy="663575"/>
          </a:xfrm>
        </p:grpSpPr>
        <p:pic>
          <p:nvPicPr>
            <p:cNvPr id="1027" name="Picture 3"/>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a:off x="479376" y="245147"/>
              <a:ext cx="11254224"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res.cloudinary.com/swiss-unihockey/image/upload/oezrhj2hirrw87gihhqo.png">
              <a:extLst>
                <a:ext uri="{FF2B5EF4-FFF2-40B4-BE49-F238E27FC236}">
                  <a16:creationId xmlns:a16="http://schemas.microsoft.com/office/drawing/2014/main" id="{1D1E9B71-AC5F-4A33-90AF-36CEEFF73EC7}"/>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59954" y="332656"/>
              <a:ext cx="1309936" cy="47485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elplatzhalter 1"/>
          <p:cNvSpPr>
            <a:spLocks noGrp="1"/>
          </p:cNvSpPr>
          <p:nvPr>
            <p:ph type="title"/>
          </p:nvPr>
        </p:nvSpPr>
        <p:spPr>
          <a:xfrm>
            <a:off x="2567608" y="332656"/>
            <a:ext cx="9014792" cy="504056"/>
          </a:xfrm>
          <a:prstGeom prst="rect">
            <a:avLst/>
          </a:prstGeom>
        </p:spPr>
        <p:txBody>
          <a:bodyPr vert="horz" lIns="91440" tIns="45720" rIns="91440" bIns="45720" rtlCol="0" anchor="ctr">
            <a:noAutofit/>
          </a:bodyPr>
          <a:lstStyle/>
          <a:p>
            <a:r>
              <a:rPr lang="de-DE"/>
              <a:t>Titelmasterformat durch Klicken</a:t>
            </a:r>
            <a:endParaRPr lang="de-CH"/>
          </a:p>
        </p:txBody>
      </p:sp>
      <p:sp>
        <p:nvSpPr>
          <p:cNvPr id="3" name="Textplatzhalt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p:txBody>
      </p:sp>
      <p:sp>
        <p:nvSpPr>
          <p:cNvPr id="12" name="Datumsplatzhalter 3"/>
          <p:cNvSpPr>
            <a:spLocks noGrp="1"/>
          </p:cNvSpPr>
          <p:nvPr>
            <p:ph type="dt" sz="half" idx="2"/>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27./28.05.2023</a:t>
            </a:r>
            <a:endParaRPr lang="de-CH"/>
          </a:p>
        </p:txBody>
      </p:sp>
      <p:sp>
        <p:nvSpPr>
          <p:cNvPr id="13"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Talentsichtung</a:t>
            </a:r>
          </a:p>
        </p:txBody>
      </p:sp>
      <p:sp>
        <p:nvSpPr>
          <p:cNvPr id="14"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a:p>
        </p:txBody>
      </p:sp>
    </p:spTree>
    <p:extLst>
      <p:ext uri="{BB962C8B-B14F-4D97-AF65-F5344CB8AC3E}">
        <p14:creationId xmlns:p14="http://schemas.microsoft.com/office/powerpoint/2010/main" val="2078659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750" r:id="rId3"/>
    <p:sldLayoutId id="2147483651" r:id="rId4"/>
    <p:sldLayoutId id="2147483652" r:id="rId5"/>
    <p:sldLayoutId id="2147483657" r:id="rId6"/>
    <p:sldLayoutId id="2147483653" r:id="rId7"/>
    <p:sldLayoutId id="2147483656" r:id="rId8"/>
    <p:sldLayoutId id="2147483756" r:id="rId9"/>
  </p:sldLayoutIdLst>
  <p:hf hdr="0"/>
  <p:txStyles>
    <p:title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8EF9EA9C-731F-4115-B72D-4A063FB9D39B}"/>
              </a:ext>
            </a:extLst>
          </p:cNvPr>
          <p:cNvGrpSpPr/>
          <p:nvPr userDrawn="1"/>
        </p:nvGrpSpPr>
        <p:grpSpPr>
          <a:xfrm>
            <a:off x="479376" y="245147"/>
            <a:ext cx="11254224" cy="663575"/>
            <a:chOff x="479376" y="245147"/>
            <a:chExt cx="11254224" cy="663575"/>
          </a:xfrm>
        </p:grpSpPr>
        <p:pic>
          <p:nvPicPr>
            <p:cNvPr id="1027" name="Picture 3"/>
            <p:cNvPicPr>
              <a:picLocks noChangeAspect="1" noChangeArrowheads="1"/>
            </p:cNvPicPr>
            <p:nvPr userDrawn="1"/>
          </p:nvPicPr>
          <p:blipFill rotWithShape="1">
            <a:blip r:embed="rId11" cstate="screen">
              <a:extLst>
                <a:ext uri="{28A0092B-C50C-407E-A947-70E740481C1C}">
                  <a14:useLocalDpi xmlns:a14="http://schemas.microsoft.com/office/drawing/2010/main"/>
                </a:ext>
              </a:extLst>
            </a:blip>
            <a:srcRect/>
            <a:stretch/>
          </p:blipFill>
          <p:spPr bwMode="auto">
            <a:xfrm>
              <a:off x="479376" y="245147"/>
              <a:ext cx="11254224"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https://res.cloudinary.com/swiss-unihockey/image/upload/oezrhj2hirrw87gihhqo.png">
              <a:extLst>
                <a:ext uri="{FF2B5EF4-FFF2-40B4-BE49-F238E27FC236}">
                  <a16:creationId xmlns:a16="http://schemas.microsoft.com/office/drawing/2014/main" id="{1D1E9B71-AC5F-4A33-90AF-36CEEFF73EC7}"/>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659954" y="332656"/>
              <a:ext cx="1309936" cy="47485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elplatzhalter 1"/>
          <p:cNvSpPr>
            <a:spLocks noGrp="1"/>
          </p:cNvSpPr>
          <p:nvPr>
            <p:ph type="title"/>
          </p:nvPr>
        </p:nvSpPr>
        <p:spPr>
          <a:xfrm>
            <a:off x="2567608" y="332656"/>
            <a:ext cx="9014792" cy="504056"/>
          </a:xfrm>
          <a:prstGeom prst="rect">
            <a:avLst/>
          </a:prstGeom>
        </p:spPr>
        <p:txBody>
          <a:bodyPr vert="horz" lIns="91440" tIns="45720" rIns="91440" bIns="45720" rtlCol="0" anchor="ctr">
            <a:noAutofit/>
          </a:bodyPr>
          <a:lstStyle/>
          <a:p>
            <a:r>
              <a:rPr lang="de-DE" dirty="0"/>
              <a:t>Titelmasterformat durch Klicken</a:t>
            </a:r>
            <a:endParaRPr lang="de-CH" dirty="0"/>
          </a:p>
        </p:txBody>
      </p:sp>
      <p:sp>
        <p:nvSpPr>
          <p:cNvPr id="3" name="Textplatzhalt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12" name="Datumsplatzhalter 3"/>
          <p:cNvSpPr>
            <a:spLocks noGrp="1"/>
          </p:cNvSpPr>
          <p:nvPr>
            <p:ph type="dt" sz="half" idx="2"/>
          </p:nvPr>
        </p:nvSpPr>
        <p:spPr>
          <a:xfrm>
            <a:off x="609600" y="6343200"/>
            <a:ext cx="2844800" cy="360000"/>
          </a:xfrm>
          <a:prstGeom prst="rect">
            <a:avLst/>
          </a:prstGeom>
        </p:spPr>
        <p:txBody>
          <a:bodyPr anchor="ctr"/>
          <a:lstStyle>
            <a:lvl1pPr>
              <a:defRPr sz="1000">
                <a:solidFill>
                  <a:schemeClr val="tx1"/>
                </a:solidFill>
                <a:latin typeface="Arial" panose="020B0604020202020204" pitchFamily="34" charset="0"/>
                <a:cs typeface="Arial" panose="020B0604020202020204" pitchFamily="34" charset="0"/>
              </a:defRPr>
            </a:lvl1pPr>
          </a:lstStyle>
          <a:p>
            <a:r>
              <a:rPr lang="de-DE"/>
              <a:t>30.04.2020</a:t>
            </a:r>
            <a:endParaRPr lang="de-CH" dirty="0"/>
          </a:p>
        </p:txBody>
      </p:sp>
      <p:sp>
        <p:nvSpPr>
          <p:cNvPr id="13" name="Fußzeilenplatzhalter 4"/>
          <p:cNvSpPr>
            <a:spLocks noGrp="1"/>
          </p:cNvSpPr>
          <p:nvPr>
            <p:ph type="ftr" sz="quarter" idx="3"/>
          </p:nvPr>
        </p:nvSpPr>
        <p:spPr>
          <a:xfrm>
            <a:off x="4165600" y="6343200"/>
            <a:ext cx="3860800" cy="360000"/>
          </a:xfrm>
          <a:prstGeom prst="rect">
            <a:avLst/>
          </a:prstGeom>
        </p:spPr>
        <p:txBody>
          <a:bodyPr vert="horz" lIns="91440" tIns="45720" rIns="91440" bIns="45720" rtlCol="0" anchor="ctr"/>
          <a:lstStyle>
            <a:lvl1pPr algn="ctr">
              <a:defRPr lang="de-CH" sz="1000" dirty="0">
                <a:solidFill>
                  <a:schemeClr val="tx1"/>
                </a:solidFill>
                <a:latin typeface="Arial" panose="020B0604020202020204" pitchFamily="34" charset="0"/>
                <a:cs typeface="Arial" panose="020B0604020202020204" pitchFamily="34" charset="0"/>
              </a:defRPr>
            </a:lvl1pPr>
          </a:lstStyle>
          <a:p>
            <a:r>
              <a:rPr lang="de-CH"/>
              <a:t>Thema (Einfügen/Foliennummer)</a:t>
            </a:r>
          </a:p>
        </p:txBody>
      </p:sp>
      <p:sp>
        <p:nvSpPr>
          <p:cNvPr id="14" name="Foliennummernplatzhalter 5"/>
          <p:cNvSpPr>
            <a:spLocks noGrp="1"/>
          </p:cNvSpPr>
          <p:nvPr>
            <p:ph type="sldNum" sz="quarter" idx="4"/>
          </p:nvPr>
        </p:nvSpPr>
        <p:spPr>
          <a:xfrm>
            <a:off x="8737600" y="6343200"/>
            <a:ext cx="2844800" cy="360000"/>
          </a:xfrm>
          <a:prstGeom prst="rect">
            <a:avLst/>
          </a:prstGeom>
        </p:spPr>
        <p:txBody>
          <a:bodyPr vert="horz" lIns="91440" tIns="45720" rIns="91440" bIns="45720" rtlCol="0" anchor="ctr"/>
          <a:lstStyle>
            <a:lvl1pPr>
              <a:defRPr lang="de-CH" sz="1000" smtClean="0">
                <a:solidFill>
                  <a:schemeClr val="tx1"/>
                </a:solidFill>
                <a:latin typeface="Arial" panose="020B0604020202020204" pitchFamily="34" charset="0"/>
                <a:cs typeface="Arial" panose="020B0604020202020204" pitchFamily="34" charset="0"/>
              </a:defRPr>
            </a:lvl1pPr>
          </a:lstStyle>
          <a:p>
            <a:pPr algn="r"/>
            <a:fld id="{5EF06434-48B5-4D51-A992-A4E216028942}" type="slidenum">
              <a:rPr lang="de-CH" smtClean="0"/>
              <a:pPr algn="r"/>
              <a:t>‹Nr.›</a:t>
            </a:fld>
            <a:endParaRPr lang="de-CH" dirty="0"/>
          </a:p>
        </p:txBody>
      </p:sp>
    </p:spTree>
    <p:extLst>
      <p:ext uri="{BB962C8B-B14F-4D97-AF65-F5344CB8AC3E}">
        <p14:creationId xmlns:p14="http://schemas.microsoft.com/office/powerpoint/2010/main" val="454894234"/>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Lst>
  <p:hf hdr="0"/>
  <p:txStyles>
    <p:titleStyle>
      <a:lvl1pPr algn="l" defTabSz="914400" rtl="0" eaLnBrk="1" latinLnBrk="0" hangingPunct="1">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Wingdings" panose="05000000000000000000" pitchFamily="2" charset="2"/>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Courier New" panose="02070309020205020404" pitchFamily="49" charset="0"/>
        <a:buChar char="o"/>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pixabay.com/en/workshop-shield-directory-direction-74501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3.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2.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3.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42.xml"/><Relationship Id="rId1" Type="http://schemas.openxmlformats.org/officeDocument/2006/relationships/tags" Target="../tags/tag4.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1.png"/><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3.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3.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ideo" Target="https://www.youtube.com/embed/Bz78ak5-dUo?feature=oembed" TargetMode="External"/><Relationship Id="rId4" Type="http://schemas.openxmlformats.org/officeDocument/2006/relationships/image" Target="../media/image38.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4.png"/><Relationship Id="rId1" Type="http://schemas.openxmlformats.org/officeDocument/2006/relationships/slideLayout" Target="../slideLayouts/slideLayout5.xml"/><Relationship Id="rId5" Type="http://schemas.microsoft.com/office/2007/relationships/hdphoto" Target="../media/hdphoto5.wdp"/><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haltsplatzhalter 5" descr="Ein Bild, das rot, Nacht enthält.&#10;&#10;Automatisch generierte Beschreibung">
            <a:extLst>
              <a:ext uri="{FF2B5EF4-FFF2-40B4-BE49-F238E27FC236}">
                <a16:creationId xmlns:a16="http://schemas.microsoft.com/office/drawing/2014/main" id="{504E44F2-1754-13F2-19F1-0AF984F79122}"/>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3" name="Slide Number Placeholder 4">
            <a:extLst>
              <a:ext uri="{FF2B5EF4-FFF2-40B4-BE49-F238E27FC236}">
                <a16:creationId xmlns:a16="http://schemas.microsoft.com/office/drawing/2014/main" id="{37CFCA69-975F-4C0E-8A86-0FFC4A90369B}"/>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1</a:t>
            </a:fld>
            <a:endParaRPr lang="de-CH"/>
          </a:p>
        </p:txBody>
      </p:sp>
      <p:sp>
        <p:nvSpPr>
          <p:cNvPr id="2" name="Titel 1">
            <a:extLst>
              <a:ext uri="{FF2B5EF4-FFF2-40B4-BE49-F238E27FC236}">
                <a16:creationId xmlns:a16="http://schemas.microsoft.com/office/drawing/2014/main" id="{AE6B22DE-2C98-47A6-B49A-ABA5188866E5}"/>
              </a:ext>
            </a:extLst>
          </p:cNvPr>
          <p:cNvSpPr>
            <a:spLocks noGrp="1"/>
          </p:cNvSpPr>
          <p:nvPr>
            <p:ph type="ctrTitle"/>
          </p:nvPr>
        </p:nvSpPr>
        <p:spPr>
          <a:xfrm>
            <a:off x="7435583" y="2871131"/>
            <a:ext cx="4534012" cy="1656184"/>
          </a:xfrm>
        </p:spPr>
        <p:txBody>
          <a:bodyPr anchor="ctr">
            <a:normAutofit/>
          </a:bodyPr>
          <a:lstStyle/>
          <a:p>
            <a:r>
              <a:rPr lang="de-CH"/>
              <a:t>Forum Nachwuchsförderung</a:t>
            </a:r>
            <a:br>
              <a:rPr lang="de-CH"/>
            </a:br>
            <a:r>
              <a:rPr lang="de-CH" b="0" i="1"/>
              <a:t>2023</a:t>
            </a:r>
          </a:p>
        </p:txBody>
      </p:sp>
    </p:spTree>
    <p:extLst>
      <p:ext uri="{BB962C8B-B14F-4D97-AF65-F5344CB8AC3E}">
        <p14:creationId xmlns:p14="http://schemas.microsoft.com/office/powerpoint/2010/main" val="1889843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10</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449856" y="382012"/>
            <a:ext cx="3860800" cy="2185214"/>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Infrastruktur</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Unihockeyboden</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Unterstützung der Vereine</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Aufbau und Vermittlung von Fachwissen zum Thema Infrastruktur</a:t>
            </a:r>
            <a:endParaRPr lang="de-CH">
              <a:solidFill>
                <a:schemeClr val="bg1"/>
              </a:solidFill>
              <a:latin typeface="Arial" panose="020B0604020202020204" pitchFamily="34" charset="0"/>
              <a:cs typeface="Arial" panose="020B0604020202020204" pitchFamily="34" charset="0"/>
            </a:endParaRPr>
          </a:p>
          <a:p>
            <a:endParaRPr lang="de-CH">
              <a:solidFill>
                <a:schemeClr val="bg1"/>
              </a:solidFill>
            </a:endParaRPr>
          </a:p>
        </p:txBody>
      </p:sp>
      <p:sp>
        <p:nvSpPr>
          <p:cNvPr id="2" name="Textfeld 1">
            <a:extLst>
              <a:ext uri="{FF2B5EF4-FFF2-40B4-BE49-F238E27FC236}">
                <a16:creationId xmlns:a16="http://schemas.microsoft.com/office/drawing/2014/main" id="{0A2052BC-E89D-F91E-9279-E3F0B2834816}"/>
              </a:ext>
            </a:extLst>
          </p:cNvPr>
          <p:cNvSpPr txBox="1"/>
          <p:nvPr/>
        </p:nvSpPr>
        <p:spPr>
          <a:xfrm>
            <a:off x="5161402" y="5318205"/>
            <a:ext cx="6740486" cy="1169551"/>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DE" sz="1400" i="1">
                <a:solidFill>
                  <a:schemeClr val="bg1"/>
                </a:solidFill>
                <a:effectLst/>
                <a:latin typeface="Arial" panose="020B0604020202020204" pitchFamily="34" charset="0"/>
                <a:ea typeface="Times New Roman" panose="02020603050405020304" pitchFamily="18" charset="0"/>
              </a:rPr>
              <a:t>Die Infrastruktur ist kein limitierender Faktor im Schweizer Unihockey. Die Vereine kennen Möglichkeiten, damit sie Infrastrukturprojekte in ihrer Gemeinde erfolgreich umsetzen können. Bestehende Infrastrukturen sind fürs Unihockeyspielen optimiert.</a:t>
            </a:r>
            <a:r>
              <a:rPr lang="de-CH" sz="1400" i="1">
                <a:solidFill>
                  <a:schemeClr val="bg1"/>
                </a:solidFill>
                <a:latin typeface="Arial" panose="020B0604020202020204" pitchFamily="34" charset="0"/>
                <a:ea typeface="Times New Roman" panose="02020603050405020304" pitchFamily="18" charset="0"/>
              </a:rPr>
              <a:t>»</a:t>
            </a:r>
            <a:endParaRPr lang="de-CH" sz="1400" i="1">
              <a:solidFill>
                <a:schemeClr val="bg1"/>
              </a:solidFill>
            </a:endParaRPr>
          </a:p>
        </p:txBody>
      </p:sp>
    </p:spTree>
    <p:extLst>
      <p:ext uri="{BB962C8B-B14F-4D97-AF65-F5344CB8AC3E}">
        <p14:creationId xmlns:p14="http://schemas.microsoft.com/office/powerpoint/2010/main" val="3097747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11</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449856" y="382012"/>
            <a:ext cx="3860800" cy="1969770"/>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Ethik </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Aktive Mitarbeit beim Projekt «Ethik im Sport» sowie zeitnahe Umsetzung der Massnahmen</a:t>
            </a:r>
            <a:endParaRPr lang="de-CH">
              <a:solidFill>
                <a:schemeClr val="bg1"/>
              </a:solidFill>
              <a:latin typeface="Arial" panose="020B0604020202020204" pitchFamily="34" charset="0"/>
              <a:cs typeface="Arial" panose="020B0604020202020204" pitchFamily="34" charset="0"/>
            </a:endParaRPr>
          </a:p>
          <a:p>
            <a:endParaRPr lang="de-CH">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0A2052BC-E89D-F91E-9279-E3F0B2834816}"/>
              </a:ext>
            </a:extLst>
          </p:cNvPr>
          <p:cNvSpPr txBox="1"/>
          <p:nvPr/>
        </p:nvSpPr>
        <p:spPr>
          <a:xfrm>
            <a:off x="5161402" y="4958205"/>
            <a:ext cx="6740486" cy="1384995"/>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DE" sz="1400" i="1">
                <a:solidFill>
                  <a:schemeClr val="bg1"/>
                </a:solidFill>
                <a:effectLst/>
                <a:latin typeface="Arial" panose="020B0604020202020204" pitchFamily="34" charset="0"/>
                <a:ea typeface="Times New Roman" panose="02020603050405020304" pitchFamily="18" charset="0"/>
              </a:rPr>
              <a:t>Alle im Unihockey tätigen Personen verstehen sich als Teil der </a:t>
            </a:r>
            <a:r>
              <a:rPr lang="de-DE" sz="1400" i="1" err="1">
                <a:solidFill>
                  <a:schemeClr val="bg1"/>
                </a:solidFill>
                <a:effectLst/>
                <a:latin typeface="Arial" panose="020B0604020202020204" pitchFamily="34" charset="0"/>
                <a:ea typeface="Times New Roman" panose="02020603050405020304" pitchFamily="18" charset="0"/>
              </a:rPr>
              <a:t>grossen</a:t>
            </a:r>
            <a:r>
              <a:rPr lang="de-DE" sz="1400" i="1">
                <a:solidFill>
                  <a:schemeClr val="bg1"/>
                </a:solidFill>
                <a:effectLst/>
                <a:latin typeface="Arial" panose="020B0604020202020204" pitchFamily="34" charset="0"/>
                <a:ea typeface="Times New Roman" panose="02020603050405020304" pitchFamily="18" charset="0"/>
              </a:rPr>
              <a:t> Unihockey-Familie. Die Identifikation mit der Sportart bleibt hoch. So hoch, dass jede*r ihre/seine Verantwortung gegenüber der Sportart spürt. Dies zeigt sich nicht zuletzt darin, dass die verschiedenen Akteure kooperativ und im Sinne der Sportart miteinander kommunizieren.</a:t>
            </a:r>
            <a:r>
              <a:rPr lang="de-CH" sz="1400" i="1">
                <a:solidFill>
                  <a:schemeClr val="bg1"/>
                </a:solidFill>
                <a:latin typeface="Arial" panose="020B0604020202020204" pitchFamily="34" charset="0"/>
                <a:ea typeface="Times New Roman" panose="02020603050405020304" pitchFamily="18" charset="0"/>
              </a:rPr>
              <a:t>»</a:t>
            </a:r>
            <a:endParaRPr lang="de-CH" sz="1400" i="1">
              <a:solidFill>
                <a:schemeClr val="bg1"/>
              </a:solidFill>
            </a:endParaRPr>
          </a:p>
        </p:txBody>
      </p:sp>
    </p:spTree>
    <p:extLst>
      <p:ext uri="{BB962C8B-B14F-4D97-AF65-F5344CB8AC3E}">
        <p14:creationId xmlns:p14="http://schemas.microsoft.com/office/powerpoint/2010/main" val="2716300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CC5F791-52F8-CA50-9486-24676D3A3B9B}"/>
              </a:ext>
            </a:extLst>
          </p:cNvPr>
          <p:cNvSpPr>
            <a:spLocks noGrp="1"/>
          </p:cNvSpPr>
          <p:nvPr>
            <p:ph type="title"/>
          </p:nvPr>
        </p:nvSpPr>
        <p:spPr>
          <a:xfrm>
            <a:off x="2567608" y="332656"/>
            <a:ext cx="9014792" cy="504056"/>
          </a:xfrm>
        </p:spPr>
        <p:txBody>
          <a:bodyPr/>
          <a:lstStyle/>
          <a:p>
            <a:r>
              <a:rPr lang="en-US"/>
              <a:t>Workshops</a:t>
            </a:r>
          </a:p>
        </p:txBody>
      </p:sp>
      <p:sp>
        <p:nvSpPr>
          <p:cNvPr id="5" name="Foliennummernplatzhalter 4">
            <a:extLst>
              <a:ext uri="{FF2B5EF4-FFF2-40B4-BE49-F238E27FC236}">
                <a16:creationId xmlns:a16="http://schemas.microsoft.com/office/drawing/2014/main" id="{F2689E22-0A3A-5A85-82C1-A6F0EC7C69A8}"/>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12</a:t>
            </a:fld>
            <a:endParaRPr lang="de-CH"/>
          </a:p>
        </p:txBody>
      </p:sp>
      <p:pic>
        <p:nvPicPr>
          <p:cNvPr id="6" name="Inhaltsplatzhalter 18">
            <a:extLst>
              <a:ext uri="{FF2B5EF4-FFF2-40B4-BE49-F238E27FC236}">
                <a16:creationId xmlns:a16="http://schemas.microsoft.com/office/drawing/2014/main" id="{FB864B61-F9AE-5566-B732-020A9C63BC8C}"/>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609600" y="1040804"/>
            <a:ext cx="10972800" cy="5220147"/>
          </a:xfrm>
          <a:prstGeom prst="rect">
            <a:avLst/>
          </a:prstGeom>
          <a:noFill/>
        </p:spPr>
      </p:pic>
    </p:spTree>
    <p:extLst>
      <p:ext uri="{BB962C8B-B14F-4D97-AF65-F5344CB8AC3E}">
        <p14:creationId xmlns:p14="http://schemas.microsoft.com/office/powerpoint/2010/main" val="19161013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8F8F50F-8AB8-F12A-FDC7-1470246A3D7E}"/>
              </a:ext>
            </a:extLst>
          </p:cNvPr>
          <p:cNvSpPr>
            <a:spLocks noGrp="1"/>
          </p:cNvSpPr>
          <p:nvPr>
            <p:ph type="title"/>
          </p:nvPr>
        </p:nvSpPr>
        <p:spPr/>
        <p:txBody>
          <a:bodyPr/>
          <a:lstStyle/>
          <a:p>
            <a:r>
              <a:rPr lang="de-CH"/>
              <a:t>Raumeinteilung</a:t>
            </a:r>
          </a:p>
        </p:txBody>
      </p:sp>
      <p:sp>
        <p:nvSpPr>
          <p:cNvPr id="3" name="Inhaltsplatzhalter 2">
            <a:extLst>
              <a:ext uri="{FF2B5EF4-FFF2-40B4-BE49-F238E27FC236}">
                <a16:creationId xmlns:a16="http://schemas.microsoft.com/office/drawing/2014/main" id="{CB2F2B90-CC17-B3E9-A89F-567809B257F1}"/>
              </a:ext>
            </a:extLst>
          </p:cNvPr>
          <p:cNvSpPr>
            <a:spLocks noGrp="1"/>
          </p:cNvSpPr>
          <p:nvPr>
            <p:ph sz="half" idx="1"/>
          </p:nvPr>
        </p:nvSpPr>
        <p:spPr>
          <a:xfrm>
            <a:off x="609600" y="1600202"/>
            <a:ext cx="10972800" cy="4525963"/>
          </a:xfrm>
        </p:spPr>
        <p:txBody>
          <a:bodyPr>
            <a:normAutofit/>
          </a:bodyPr>
          <a:lstStyle/>
          <a:p>
            <a:pPr lvl="1">
              <a:buFont typeface="Arial" panose="020B0604020202020204" pitchFamily="34" charset="0"/>
              <a:buChar char="•"/>
            </a:pPr>
            <a:r>
              <a:rPr lang="de-CH" sz="1800" b="1">
                <a:effectLst/>
                <a:ea typeface="Times New Roman" panose="02020603050405020304" pitchFamily="18" charset="0"/>
              </a:rPr>
              <a:t>Raum «Dialog»: </a:t>
            </a:r>
            <a:r>
              <a:rPr lang="de-CH" sz="1800">
                <a:effectLst/>
                <a:ea typeface="Times New Roman" panose="02020603050405020304" pitchFamily="18" charset="0"/>
              </a:rPr>
              <a:t>Wie soll das zukünftige Lizenzsystem für Trainer*innen aussehen? </a:t>
            </a:r>
            <a:endParaRPr lang="de-CH">
              <a:effectLst/>
              <a:ea typeface="Calibri" panose="020F0502020204030204" pitchFamily="34" charset="0"/>
            </a:endParaRPr>
          </a:p>
          <a:p>
            <a:pPr lvl="1">
              <a:buFont typeface="Arial" panose="020B0604020202020204" pitchFamily="34" charset="0"/>
              <a:buChar char="•"/>
            </a:pPr>
            <a:r>
              <a:rPr lang="de-CH" sz="1800" b="1">
                <a:effectLst/>
                <a:ea typeface="Times New Roman" panose="02020603050405020304" pitchFamily="18" charset="0"/>
              </a:rPr>
              <a:t>Raum «Fairplay»: </a:t>
            </a:r>
            <a:r>
              <a:rPr lang="de-DE" sz="1800">
                <a:effectLst/>
                <a:ea typeface="Times New Roman" panose="02020603050405020304" pitchFamily="18" charset="0"/>
              </a:rPr>
              <a:t>Wie weiter mit den Label-/</a:t>
            </a:r>
            <a:r>
              <a:rPr lang="de-DE" sz="1800" err="1">
                <a:effectLst/>
                <a:ea typeface="Times New Roman" panose="02020603050405020304" pitchFamily="18" charset="0"/>
              </a:rPr>
              <a:t>Talentcardstrukturen</a:t>
            </a:r>
            <a:r>
              <a:rPr lang="de-DE" sz="1800">
                <a:effectLst/>
                <a:ea typeface="Times New Roman" panose="02020603050405020304" pitchFamily="18" charset="0"/>
              </a:rPr>
              <a:t>? </a:t>
            </a:r>
            <a:endParaRPr lang="de-CH">
              <a:effectLst/>
              <a:ea typeface="Calibri" panose="020F0502020204030204" pitchFamily="34" charset="0"/>
            </a:endParaRPr>
          </a:p>
          <a:p>
            <a:pPr lvl="1">
              <a:buFont typeface="Arial" panose="020B0604020202020204" pitchFamily="34" charset="0"/>
              <a:buChar char="•"/>
            </a:pPr>
            <a:r>
              <a:rPr lang="de-CH" sz="1800" b="1">
                <a:effectLst/>
                <a:ea typeface="Times New Roman" panose="02020603050405020304" pitchFamily="18" charset="0"/>
              </a:rPr>
              <a:t>Stadion 1: </a:t>
            </a:r>
            <a:r>
              <a:rPr lang="de-CH" sz="1800">
                <a:effectLst/>
                <a:ea typeface="Times New Roman" panose="02020603050405020304" pitchFamily="18" charset="0"/>
              </a:rPr>
              <a:t>Innovationen im Wettkampfsystem</a:t>
            </a:r>
            <a:endParaRPr lang="de-CH">
              <a:effectLst/>
              <a:ea typeface="Calibri" panose="020F0502020204030204" pitchFamily="34" charset="0"/>
            </a:endParaRPr>
          </a:p>
          <a:p>
            <a:pPr lvl="1">
              <a:buFont typeface="Arial" panose="020B0604020202020204" pitchFamily="34" charset="0"/>
              <a:buChar char="•"/>
            </a:pPr>
            <a:r>
              <a:rPr lang="de-CH" sz="1800" b="1">
                <a:effectLst/>
                <a:ea typeface="Times New Roman" panose="02020603050405020304" pitchFamily="18" charset="0"/>
              </a:rPr>
              <a:t>Stadion 2: </a:t>
            </a:r>
            <a:r>
              <a:rPr lang="de-CH" sz="1800">
                <a:effectLst/>
                <a:ea typeface="Times New Roman" panose="02020603050405020304" pitchFamily="18" charset="0"/>
              </a:rPr>
              <a:t>Nationalteams Frauen / Männer </a:t>
            </a:r>
            <a:endParaRPr lang="de-CH">
              <a:effectLst/>
              <a:ea typeface="Calibri" panose="020F0502020204030204" pitchFamily="34" charset="0"/>
            </a:endParaRPr>
          </a:p>
          <a:p>
            <a:pPr lvl="1">
              <a:buFont typeface="Arial" panose="020B0604020202020204" pitchFamily="34" charset="0"/>
              <a:buChar char="•"/>
            </a:pPr>
            <a:r>
              <a:rPr lang="de-CH" sz="1800" b="1">
                <a:effectLst/>
                <a:ea typeface="Times New Roman" panose="02020603050405020304" pitchFamily="18" charset="0"/>
              </a:rPr>
              <a:t>Raum «Team»: </a:t>
            </a:r>
            <a:r>
              <a:rPr lang="de-DE" sz="1800">
                <a:effectLst/>
                <a:ea typeface="Times New Roman" panose="02020603050405020304" pitchFamily="18" charset="0"/>
              </a:rPr>
              <a:t>Wie können wir die Ausbildungsthemen in den RLZs vereinheitlichen?</a:t>
            </a:r>
            <a:endParaRPr lang="de-CH" sz="1800">
              <a:effectLst/>
              <a:ea typeface="Times New Roman" panose="02020603050405020304" pitchFamily="18" charset="0"/>
            </a:endParaRPr>
          </a:p>
          <a:p>
            <a:pPr lvl="1">
              <a:buFont typeface="Arial" panose="020B0604020202020204" pitchFamily="34" charset="0"/>
              <a:buChar char="•"/>
            </a:pPr>
            <a:r>
              <a:rPr lang="de-CH" sz="1800" b="1">
                <a:effectLst/>
                <a:ea typeface="Calibri" panose="020F0502020204030204" pitchFamily="34" charset="0"/>
              </a:rPr>
              <a:t>Raum </a:t>
            </a:r>
            <a:r>
              <a:rPr lang="de-CH" sz="1800" b="1">
                <a:ea typeface="Calibri" panose="020F0502020204030204" pitchFamily="34" charset="0"/>
              </a:rPr>
              <a:t>«Time-Out»: </a:t>
            </a:r>
            <a:r>
              <a:rPr lang="de-DE" sz="1800">
                <a:ea typeface="Calibri" panose="020F0502020204030204" pitchFamily="34" charset="0"/>
              </a:rPr>
              <a:t>Wie weiter mit der Talentselektion? </a:t>
            </a:r>
            <a:endParaRPr lang="de-CH">
              <a:effectLst/>
              <a:ea typeface="Calibri" panose="020F0502020204030204" pitchFamily="34" charset="0"/>
            </a:endParaRPr>
          </a:p>
          <a:p>
            <a:pPr>
              <a:buFont typeface="Arial" panose="020B0604020202020204" pitchFamily="34" charset="0"/>
              <a:buChar char="•"/>
            </a:pPr>
            <a:endParaRPr lang="de-CH" sz="4800"/>
          </a:p>
        </p:txBody>
      </p:sp>
      <p:sp>
        <p:nvSpPr>
          <p:cNvPr id="5" name="Foliennummernplatzhalter 4">
            <a:extLst>
              <a:ext uri="{FF2B5EF4-FFF2-40B4-BE49-F238E27FC236}">
                <a16:creationId xmlns:a16="http://schemas.microsoft.com/office/drawing/2014/main" id="{43FDA379-10F0-C862-F042-3F9D74B5757A}"/>
              </a:ext>
            </a:extLst>
          </p:cNvPr>
          <p:cNvSpPr>
            <a:spLocks noGrp="1"/>
          </p:cNvSpPr>
          <p:nvPr>
            <p:ph type="sldNum" sz="quarter" idx="4"/>
          </p:nvPr>
        </p:nvSpPr>
        <p:spPr/>
        <p:txBody>
          <a:bodyPr/>
          <a:lstStyle/>
          <a:p>
            <a:pPr algn="r"/>
            <a:fld id="{5EF06434-48B5-4D51-A992-A4E216028942}" type="slidenum">
              <a:rPr lang="de-CH" smtClean="0"/>
              <a:pPr algn="r"/>
              <a:t>13</a:t>
            </a:fld>
            <a:endParaRPr lang="de-CH"/>
          </a:p>
        </p:txBody>
      </p:sp>
    </p:spTree>
    <p:extLst>
      <p:ext uri="{BB962C8B-B14F-4D97-AF65-F5344CB8AC3E}">
        <p14:creationId xmlns:p14="http://schemas.microsoft.com/office/powerpoint/2010/main" val="8279781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ooter Placeholder 2">
            <a:extLst>
              <a:ext uri="{FF2B5EF4-FFF2-40B4-BE49-F238E27FC236}">
                <a16:creationId xmlns:a16="http://schemas.microsoft.com/office/drawing/2014/main" id="{FF3E5161-E86D-8EC7-4C86-AA42D3B57B07}"/>
              </a:ext>
            </a:extLst>
          </p:cNvPr>
          <p:cNvSpPr>
            <a:spLocks noGrp="1"/>
          </p:cNvSpPr>
          <p:nvPr>
            <p:ph type="ftr" sz="quarter" idx="11"/>
          </p:nvPr>
        </p:nvSpPr>
        <p:spPr>
          <a:xfrm>
            <a:off x="4165600" y="6356352"/>
            <a:ext cx="3860800" cy="365125"/>
          </a:xfrm>
        </p:spPr>
        <p:txBody>
          <a:bodyPr anchor="ctr">
            <a:normAutofit/>
          </a:bodyPr>
          <a:lstStyle/>
          <a:p>
            <a:pPr>
              <a:spcAft>
                <a:spcPts val="600"/>
              </a:spcAft>
            </a:pPr>
            <a:r>
              <a:rPr lang="de-CH"/>
              <a:t>Thema (Einfügen/Foliennummer)</a:t>
            </a:r>
          </a:p>
        </p:txBody>
      </p:sp>
      <p:sp>
        <p:nvSpPr>
          <p:cNvPr id="5" name="Foliennummernplatzhalter 4">
            <a:extLst>
              <a:ext uri="{FF2B5EF4-FFF2-40B4-BE49-F238E27FC236}">
                <a16:creationId xmlns:a16="http://schemas.microsoft.com/office/drawing/2014/main" id="{DC6B6333-94AB-0586-4E70-83E9EA11DA83}"/>
              </a:ext>
            </a:extLst>
          </p:cNvPr>
          <p:cNvSpPr>
            <a:spLocks noGrp="1"/>
          </p:cNvSpPr>
          <p:nvPr>
            <p:ph type="sldNum" sz="quarter" idx="12"/>
          </p:nvPr>
        </p:nvSpPr>
        <p:spPr>
          <a:xfrm>
            <a:off x="8737600" y="6356352"/>
            <a:ext cx="2844800" cy="365125"/>
          </a:xfrm>
        </p:spPr>
        <p:txBody>
          <a:bodyPr anchor="ctr">
            <a:normAutofit/>
          </a:bodyPr>
          <a:lstStyle/>
          <a:p>
            <a:pPr>
              <a:spcAft>
                <a:spcPts val="600"/>
              </a:spcAft>
            </a:pPr>
            <a:fld id="{5EF06434-48B5-4D51-A992-A4E216028942}" type="slidenum">
              <a:rPr lang="de-CH" smtClean="0"/>
              <a:pPr>
                <a:spcAft>
                  <a:spcPts val="600"/>
                </a:spcAft>
              </a:pPr>
              <a:t>14</a:t>
            </a:fld>
            <a:endParaRPr lang="de-CH"/>
          </a:p>
        </p:txBody>
      </p:sp>
      <p:pic>
        <p:nvPicPr>
          <p:cNvPr id="11" name="Bildplatzhalter 10" descr="Ein Bild, das Tasse, Kaffee, Tisch, Getränk enthält.&#10;&#10;Automatisch generierte Beschreibung">
            <a:extLst>
              <a:ext uri="{FF2B5EF4-FFF2-40B4-BE49-F238E27FC236}">
                <a16:creationId xmlns:a16="http://schemas.microsoft.com/office/drawing/2014/main" id="{6E3DA0FC-85E6-4B85-86E1-9A4225B19A4D}"/>
              </a:ext>
            </a:extLst>
          </p:cNvPr>
          <p:cNvPicPr>
            <a:picLocks noGrp="1" noChangeAspect="1"/>
          </p:cNvPicPr>
          <p:nvPr>
            <p:ph type="pic" idx="1"/>
          </p:nvPr>
        </p:nvPicPr>
        <p:blipFill rotWithShape="1">
          <a:blip r:embed="rId3" cstate="screen">
            <a:extLst>
              <a:ext uri="{28A0092B-C50C-407E-A947-70E740481C1C}">
                <a14:useLocalDpi xmlns:a14="http://schemas.microsoft.com/office/drawing/2010/main"/>
              </a:ext>
            </a:extLst>
          </a:blip>
          <a:srcRect/>
          <a:stretch/>
        </p:blipFill>
        <p:spPr>
          <a:xfrm>
            <a:off x="456000" y="1124744"/>
            <a:ext cx="11280000" cy="5400000"/>
          </a:xfrm>
          <a:noFill/>
        </p:spPr>
      </p:pic>
      <p:sp>
        <p:nvSpPr>
          <p:cNvPr id="2" name="Titel 1">
            <a:extLst>
              <a:ext uri="{FF2B5EF4-FFF2-40B4-BE49-F238E27FC236}">
                <a16:creationId xmlns:a16="http://schemas.microsoft.com/office/drawing/2014/main" id="{3329CB20-52B4-5D51-1C1E-140C1E733D5E}"/>
              </a:ext>
            </a:extLst>
          </p:cNvPr>
          <p:cNvSpPr>
            <a:spLocks noGrp="1"/>
          </p:cNvSpPr>
          <p:nvPr>
            <p:ph type="title"/>
          </p:nvPr>
        </p:nvSpPr>
        <p:spPr>
          <a:xfrm>
            <a:off x="2927648" y="332656"/>
            <a:ext cx="8654752" cy="504056"/>
          </a:xfrm>
        </p:spPr>
        <p:txBody>
          <a:bodyPr anchor="ctr">
            <a:normAutofit/>
          </a:bodyPr>
          <a:lstStyle/>
          <a:p>
            <a:pPr>
              <a:lnSpc>
                <a:spcPct val="90000"/>
              </a:lnSpc>
            </a:pPr>
            <a:r>
              <a:rPr lang="de-CH" sz="3000"/>
              <a:t>Kaffeepause</a:t>
            </a:r>
          </a:p>
        </p:txBody>
      </p:sp>
    </p:spTree>
    <p:extLst>
      <p:ext uri="{BB962C8B-B14F-4D97-AF65-F5344CB8AC3E}">
        <p14:creationId xmlns:p14="http://schemas.microsoft.com/office/powerpoint/2010/main" val="11340146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EE24CE7A-713C-AA0F-D3C3-5D045A88E1F9}"/>
              </a:ext>
            </a:extLst>
          </p:cNvPr>
          <p:cNvSpPr>
            <a:spLocks noGrp="1"/>
          </p:cNvSpPr>
          <p:nvPr>
            <p:ph type="ftr" sz="quarter" idx="11"/>
          </p:nvPr>
        </p:nvSpPr>
        <p:spPr/>
        <p:txBody>
          <a:bodyPr/>
          <a:lstStyle/>
          <a:p>
            <a:r>
              <a:rPr lang="de-CH"/>
              <a:t>Thema (Einfügen/Foliennummer)</a:t>
            </a:r>
          </a:p>
        </p:txBody>
      </p:sp>
      <p:sp>
        <p:nvSpPr>
          <p:cNvPr id="4" name="Foliennummernplatzhalter 3">
            <a:extLst>
              <a:ext uri="{FF2B5EF4-FFF2-40B4-BE49-F238E27FC236}">
                <a16:creationId xmlns:a16="http://schemas.microsoft.com/office/drawing/2014/main" id="{F28F7F15-1216-7C89-9D59-3912DE0407D0}"/>
              </a:ext>
            </a:extLst>
          </p:cNvPr>
          <p:cNvSpPr>
            <a:spLocks noGrp="1"/>
          </p:cNvSpPr>
          <p:nvPr>
            <p:ph type="sldNum" sz="quarter" idx="12"/>
          </p:nvPr>
        </p:nvSpPr>
        <p:spPr/>
        <p:txBody>
          <a:bodyPr/>
          <a:lstStyle/>
          <a:p>
            <a:fld id="{5EF06434-48B5-4D51-A992-A4E216028942}" type="slidenum">
              <a:rPr lang="de-CH" smtClean="0"/>
              <a:pPr/>
              <a:t>15</a:t>
            </a:fld>
            <a:endParaRPr lang="de-CH"/>
          </a:p>
        </p:txBody>
      </p:sp>
      <p:sp>
        <p:nvSpPr>
          <p:cNvPr id="6" name="Titel 5">
            <a:extLst>
              <a:ext uri="{FF2B5EF4-FFF2-40B4-BE49-F238E27FC236}">
                <a16:creationId xmlns:a16="http://schemas.microsoft.com/office/drawing/2014/main" id="{92E4EF6B-A1F5-5816-1A78-9880EFF8BA96}"/>
              </a:ext>
            </a:extLst>
          </p:cNvPr>
          <p:cNvSpPr>
            <a:spLocks noGrp="1"/>
          </p:cNvSpPr>
          <p:nvPr>
            <p:ph type="title"/>
          </p:nvPr>
        </p:nvSpPr>
        <p:spPr/>
        <p:txBody>
          <a:bodyPr/>
          <a:lstStyle/>
          <a:p>
            <a:r>
              <a:rPr lang="de-CH"/>
              <a:t>Inputreferat «Innovieren»</a:t>
            </a:r>
          </a:p>
        </p:txBody>
      </p:sp>
      <p:pic>
        <p:nvPicPr>
          <p:cNvPr id="20" name="Bildplatzhalter 19" descr="Ein Bild, das Person, Kleidung, Mann, Menschliches Gesicht enthält.&#10;&#10;Automatisch generierte Beschreibung">
            <a:extLst>
              <a:ext uri="{FF2B5EF4-FFF2-40B4-BE49-F238E27FC236}">
                <a16:creationId xmlns:a16="http://schemas.microsoft.com/office/drawing/2014/main" id="{378AF25C-999E-6807-19B5-AFB40A3028C6}"/>
              </a:ext>
            </a:extLst>
          </p:cNvPr>
          <p:cNvPicPr>
            <a:picLocks noGrp="1" noChangeAspect="1"/>
          </p:cNvPicPr>
          <p:nvPr>
            <p:ph type="pic" idx="1"/>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619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platzhalter 9" descr="Ein Bild, das Essen, Im Haus, Person, Menschliches Gesicht enthält.&#10;&#10;Automatisch generierte Beschreibung">
            <a:extLst>
              <a:ext uri="{FF2B5EF4-FFF2-40B4-BE49-F238E27FC236}">
                <a16:creationId xmlns:a16="http://schemas.microsoft.com/office/drawing/2014/main" id="{5384A4D9-7C4F-C98B-1757-DCB5435B27DC}"/>
              </a:ext>
            </a:extLst>
          </p:cNvPr>
          <p:cNvPicPr>
            <a:picLocks noGrp="1" noChangeAspect="1"/>
          </p:cNvPicPr>
          <p:nvPr>
            <p:ph sz="half" idx="2"/>
          </p:nvPr>
        </p:nvPicPr>
        <p:blipFill rotWithShape="1">
          <a:blip r:embed="rId2">
            <a:extLst>
              <a:ext uri="{28A0092B-C50C-407E-A947-70E740481C1C}">
                <a14:useLocalDpi xmlns:a14="http://schemas.microsoft.com/office/drawing/2010/main"/>
              </a:ext>
            </a:extLst>
          </a:blip>
          <a:srcRect/>
          <a:stretch/>
        </p:blipFill>
        <p:spPr>
          <a:xfrm>
            <a:off x="20" y="10"/>
            <a:ext cx="12191980" cy="6857990"/>
          </a:xfrm>
          <a:noFill/>
        </p:spPr>
      </p:pic>
      <p:sp>
        <p:nvSpPr>
          <p:cNvPr id="4" name="Foliennummernplatzhalter 3">
            <a:extLst>
              <a:ext uri="{FF2B5EF4-FFF2-40B4-BE49-F238E27FC236}">
                <a16:creationId xmlns:a16="http://schemas.microsoft.com/office/drawing/2014/main" id="{99A18023-4EBC-3861-FE8A-59FBF884C467}"/>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16</a:t>
            </a:fld>
            <a:endParaRPr lang="de-CH"/>
          </a:p>
        </p:txBody>
      </p:sp>
      <p:sp>
        <p:nvSpPr>
          <p:cNvPr id="6" name="Titel 5">
            <a:extLst>
              <a:ext uri="{FF2B5EF4-FFF2-40B4-BE49-F238E27FC236}">
                <a16:creationId xmlns:a16="http://schemas.microsoft.com/office/drawing/2014/main" id="{22ED4DB9-24B1-76EB-49EA-64F1AF7C603B}"/>
              </a:ext>
            </a:extLst>
          </p:cNvPr>
          <p:cNvSpPr>
            <a:spLocks noGrp="1"/>
          </p:cNvSpPr>
          <p:nvPr>
            <p:ph type="ctrTitle"/>
          </p:nvPr>
        </p:nvSpPr>
        <p:spPr>
          <a:xfrm>
            <a:off x="5951984" y="4509120"/>
            <a:ext cx="5385600" cy="1656184"/>
          </a:xfrm>
        </p:spPr>
        <p:txBody>
          <a:bodyPr anchor="ctr">
            <a:normAutofit/>
          </a:bodyPr>
          <a:lstStyle/>
          <a:p>
            <a:r>
              <a:rPr lang="de-CH"/>
              <a:t>Mittagessen</a:t>
            </a:r>
          </a:p>
        </p:txBody>
      </p:sp>
    </p:spTree>
    <p:extLst>
      <p:ext uri="{BB962C8B-B14F-4D97-AF65-F5344CB8AC3E}">
        <p14:creationId xmlns:p14="http://schemas.microsoft.com/office/powerpoint/2010/main" val="3902882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descr="Ein Bild, das Text, Person, Menschliches Gesicht, Finger enthält.&#10;&#10;Automatisch generierte Beschreibung">
            <a:extLst>
              <a:ext uri="{FF2B5EF4-FFF2-40B4-BE49-F238E27FC236}">
                <a16:creationId xmlns:a16="http://schemas.microsoft.com/office/drawing/2014/main" id="{94BB2BF9-8AB5-6C05-ADE4-9EA3E31F3192}"/>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p:pic>
      <p:sp>
        <p:nvSpPr>
          <p:cNvPr id="5" name="Foliennummernplatzhalter 4">
            <a:extLst>
              <a:ext uri="{FF2B5EF4-FFF2-40B4-BE49-F238E27FC236}">
                <a16:creationId xmlns:a16="http://schemas.microsoft.com/office/drawing/2014/main" id="{237AE794-B28A-8B5A-CB5F-728FA7BB7A8C}"/>
              </a:ext>
            </a:extLst>
          </p:cNvPr>
          <p:cNvSpPr>
            <a:spLocks noGrp="1"/>
          </p:cNvSpPr>
          <p:nvPr>
            <p:ph type="sldNum" sz="quarter" idx="12"/>
          </p:nvPr>
        </p:nvSpPr>
        <p:spPr/>
        <p:txBody>
          <a:bodyPr/>
          <a:lstStyle/>
          <a:p>
            <a:pPr algn="r"/>
            <a:fld id="{5EF06434-48B5-4D51-A992-A4E216028942}" type="slidenum">
              <a:rPr lang="de-CH" smtClean="0"/>
              <a:pPr algn="r"/>
              <a:t>17</a:t>
            </a:fld>
            <a:endParaRPr lang="de-CH"/>
          </a:p>
        </p:txBody>
      </p:sp>
    </p:spTree>
    <p:extLst>
      <p:ext uri="{BB962C8B-B14F-4D97-AF65-F5344CB8AC3E}">
        <p14:creationId xmlns:p14="http://schemas.microsoft.com/office/powerpoint/2010/main" val="1541795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Text, drinnen enthält.&#10;&#10;Automatisch generierte Beschreibung">
            <a:extLst>
              <a:ext uri="{FF2B5EF4-FFF2-40B4-BE49-F238E27FC236}">
                <a16:creationId xmlns:a16="http://schemas.microsoft.com/office/drawing/2014/main" id="{439B3D0A-5AB5-D921-D610-CD7392BFC610}"/>
              </a:ext>
            </a:extLst>
          </p:cNvPr>
          <p:cNvPicPr>
            <a:picLocks noGrp="1" noChangeAspect="1"/>
          </p:cNvPicPr>
          <p:nvPr>
            <p:ph sz="half" idx="2"/>
          </p:nvPr>
        </p:nvPicPr>
        <p:blipFill rotWithShape="1">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p:blipFill>
        <p:spPr>
          <a:xfrm>
            <a:off x="20" y="10"/>
            <a:ext cx="12191980" cy="6857990"/>
          </a:xfrm>
          <a:noFill/>
        </p:spPr>
      </p:pic>
      <p:sp>
        <p:nvSpPr>
          <p:cNvPr id="5" name="Title 2">
            <a:extLst>
              <a:ext uri="{FF2B5EF4-FFF2-40B4-BE49-F238E27FC236}">
                <a16:creationId xmlns:a16="http://schemas.microsoft.com/office/drawing/2014/main" id="{CFD0E206-232B-C821-D8AA-C8933C97330C}"/>
              </a:ext>
            </a:extLst>
          </p:cNvPr>
          <p:cNvSpPr txBox="1">
            <a:spLocks/>
          </p:cNvSpPr>
          <p:nvPr/>
        </p:nvSpPr>
        <p:spPr>
          <a:xfrm>
            <a:off x="4538950" y="4800600"/>
            <a:ext cx="7332034" cy="1590675"/>
          </a:xfrm>
          <a:prstGeom prst="rect">
            <a:avLst/>
          </a:prstGeom>
          <a:solidFill>
            <a:schemeClr val="bg1">
              <a:alpha val="85000"/>
            </a:schemeClr>
          </a:solidFill>
        </p:spPr>
        <p:txBody>
          <a:bodyPr vert="horz" lIns="91440" tIns="45720" rIns="91440" bIns="45720" rtlCol="0" anchor="ctr">
            <a:normAutofit/>
          </a:bodyPr>
          <a:lstStyle>
            <a:lvl1pPr algn="ctr" defTabSz="914400" rtl="0" eaLnBrk="1" latinLnBrk="0" hangingPunct="1">
              <a:spcBef>
                <a:spcPct val="0"/>
              </a:spcBef>
              <a:buNone/>
              <a:defRPr sz="3200" b="1" kern="1200" cap="none" baseline="0">
                <a:solidFill>
                  <a:schemeClr val="tx1"/>
                </a:solidFill>
                <a:latin typeface="Arial" panose="020B0604020202020204" pitchFamily="34" charset="0"/>
                <a:ea typeface="+mj-ea"/>
                <a:cs typeface="Arial" panose="020B0604020202020204" pitchFamily="34" charset="0"/>
              </a:defRPr>
            </a:lvl1pPr>
          </a:lstStyle>
          <a:p>
            <a:r>
              <a:rPr lang="de-DE">
                <a:latin typeface="Arial"/>
                <a:cs typeface="Arial"/>
              </a:rPr>
              <a:t>Erfolgsfaktoren Nationalteams</a:t>
            </a:r>
            <a:endParaRPr lang="en-US"/>
          </a:p>
        </p:txBody>
      </p:sp>
    </p:spTree>
    <p:extLst>
      <p:ext uri="{BB962C8B-B14F-4D97-AF65-F5344CB8AC3E}">
        <p14:creationId xmlns:p14="http://schemas.microsoft.com/office/powerpoint/2010/main" val="25274660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EF4369-1674-B375-DDC7-96CE44242B0B}"/>
              </a:ext>
            </a:extLst>
          </p:cNvPr>
          <p:cNvSpPr>
            <a:spLocks noGrp="1"/>
          </p:cNvSpPr>
          <p:nvPr>
            <p:ph type="title"/>
          </p:nvPr>
        </p:nvSpPr>
        <p:spPr/>
        <p:txBody>
          <a:bodyPr/>
          <a:lstStyle/>
          <a:p>
            <a:r>
              <a:rPr lang="de-CH"/>
              <a:t>Erfolgsfaktoren Nationalteams</a:t>
            </a:r>
          </a:p>
        </p:txBody>
      </p:sp>
      <p:sp>
        <p:nvSpPr>
          <p:cNvPr id="3" name="Inhaltsplatzhalter 2">
            <a:extLst>
              <a:ext uri="{FF2B5EF4-FFF2-40B4-BE49-F238E27FC236}">
                <a16:creationId xmlns:a16="http://schemas.microsoft.com/office/drawing/2014/main" id="{59B0F2F1-83AF-8733-015D-3E528AFA2D3A}"/>
              </a:ext>
            </a:extLst>
          </p:cNvPr>
          <p:cNvSpPr>
            <a:spLocks noGrp="1"/>
          </p:cNvSpPr>
          <p:nvPr>
            <p:ph idx="1"/>
          </p:nvPr>
        </p:nvSpPr>
        <p:spPr>
          <a:xfrm>
            <a:off x="609600" y="1569030"/>
            <a:ext cx="10972800" cy="4525963"/>
          </a:xfrm>
        </p:spPr>
        <p:txBody>
          <a:bodyPr vert="horz" lIns="91440" tIns="45720" rIns="91440" bIns="45720" rtlCol="0" anchor="t">
            <a:normAutofit/>
          </a:bodyPr>
          <a:lstStyle/>
          <a:p>
            <a:pPr>
              <a:lnSpc>
                <a:spcPct val="150000"/>
              </a:lnSpc>
            </a:pPr>
            <a:r>
              <a:rPr lang="de-CH"/>
              <a:t>Vorstellung Erfolgsfaktoren (Matthias Hofbauer / David Jansson)</a:t>
            </a:r>
          </a:p>
          <a:p>
            <a:pPr>
              <a:lnSpc>
                <a:spcPct val="150000"/>
              </a:lnSpc>
            </a:pPr>
            <a:r>
              <a:rPr lang="de-CH">
                <a:latin typeface="Arial"/>
                <a:cs typeface="Arial"/>
              </a:rPr>
              <a:t>Anwendung und Umsetzung Frauen A (Oscar Lundin)</a:t>
            </a:r>
          </a:p>
          <a:p>
            <a:pPr>
              <a:lnSpc>
                <a:spcPct val="150000"/>
              </a:lnSpc>
            </a:pPr>
            <a:r>
              <a:rPr lang="de-CH"/>
              <a:t>WM-Analyse Männer U19 (Simon Meier)</a:t>
            </a:r>
          </a:p>
          <a:p>
            <a:pPr>
              <a:lnSpc>
                <a:spcPct val="150000"/>
              </a:lnSpc>
            </a:pPr>
            <a:r>
              <a:rPr lang="de-CH">
                <a:latin typeface="Arial"/>
                <a:cs typeface="Arial"/>
              </a:rPr>
              <a:t>Praxisbeispiel Analytics Männer U19-WM Final (Adrian </a:t>
            </a:r>
            <a:r>
              <a:rPr lang="de-CH" err="1">
                <a:latin typeface="Arial"/>
                <a:cs typeface="Arial"/>
              </a:rPr>
              <a:t>Stettler</a:t>
            </a:r>
            <a:r>
              <a:rPr lang="de-CH">
                <a:latin typeface="Arial"/>
                <a:cs typeface="Arial"/>
              </a:rPr>
              <a:t>)</a:t>
            </a:r>
          </a:p>
          <a:p>
            <a:pPr>
              <a:lnSpc>
                <a:spcPct val="150000"/>
              </a:lnSpc>
            </a:pPr>
            <a:r>
              <a:rPr lang="de-CH">
                <a:latin typeface="Arial"/>
                <a:cs typeface="Arial"/>
              </a:rPr>
              <a:t>Diskussions- und Fragerunde</a:t>
            </a:r>
            <a:endParaRPr lang="de-CH"/>
          </a:p>
          <a:p>
            <a:endParaRPr lang="de-CH"/>
          </a:p>
          <a:p>
            <a:endParaRPr lang="de-CH"/>
          </a:p>
        </p:txBody>
      </p:sp>
      <p:sp>
        <p:nvSpPr>
          <p:cNvPr id="5" name="Fußzeilenplatzhalter 4">
            <a:extLst>
              <a:ext uri="{FF2B5EF4-FFF2-40B4-BE49-F238E27FC236}">
                <a16:creationId xmlns:a16="http://schemas.microsoft.com/office/drawing/2014/main" id="{E63DDA4C-D6C1-A35C-EE3F-377266F2FF8E}"/>
              </a:ext>
            </a:extLst>
          </p:cNvPr>
          <p:cNvSpPr>
            <a:spLocks noGrp="1"/>
          </p:cNvSpPr>
          <p:nvPr>
            <p:ph type="ftr" sz="quarter" idx="3"/>
          </p:nvPr>
        </p:nvSpPr>
        <p:spPr/>
        <p:txBody>
          <a:bodyPr/>
          <a:lstStyle/>
          <a:p>
            <a:r>
              <a:rPr lang="de-CH"/>
              <a:t>Forum NWF</a:t>
            </a:r>
          </a:p>
        </p:txBody>
      </p:sp>
      <p:sp>
        <p:nvSpPr>
          <p:cNvPr id="6" name="Foliennummernplatzhalter 5">
            <a:extLst>
              <a:ext uri="{FF2B5EF4-FFF2-40B4-BE49-F238E27FC236}">
                <a16:creationId xmlns:a16="http://schemas.microsoft.com/office/drawing/2014/main" id="{340C60D0-DCA7-E3D1-7415-FB9CBE34ED43}"/>
              </a:ext>
            </a:extLst>
          </p:cNvPr>
          <p:cNvSpPr>
            <a:spLocks noGrp="1"/>
          </p:cNvSpPr>
          <p:nvPr>
            <p:ph type="sldNum" sz="quarter" idx="4"/>
          </p:nvPr>
        </p:nvSpPr>
        <p:spPr/>
        <p:txBody>
          <a:bodyPr/>
          <a:lstStyle/>
          <a:p>
            <a:pPr algn="r"/>
            <a:fld id="{5EF06434-48B5-4D51-A992-A4E216028942}" type="slidenum">
              <a:rPr lang="de-CH" smtClean="0"/>
              <a:pPr algn="r"/>
              <a:t>19</a:t>
            </a:fld>
            <a:endParaRPr lang="de-CH"/>
          </a:p>
        </p:txBody>
      </p:sp>
    </p:spTree>
    <p:extLst>
      <p:ext uri="{BB962C8B-B14F-4D97-AF65-F5344CB8AC3E}">
        <p14:creationId xmlns:p14="http://schemas.microsoft.com/office/powerpoint/2010/main" val="3335653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4DF17A5F-94BD-4805-9C56-708D189AB050}"/>
              </a:ext>
            </a:extLst>
          </p:cNvPr>
          <p:cNvSpPr>
            <a:spLocks noGrp="1"/>
          </p:cNvSpPr>
          <p:nvPr>
            <p:ph type="title"/>
          </p:nvPr>
        </p:nvSpPr>
        <p:spPr>
          <a:xfrm>
            <a:off x="2567608" y="332656"/>
            <a:ext cx="9014792" cy="504056"/>
          </a:xfrm>
        </p:spPr>
        <p:txBody>
          <a:bodyPr anchor="ctr">
            <a:normAutofit/>
          </a:bodyPr>
          <a:lstStyle/>
          <a:p>
            <a:pPr>
              <a:lnSpc>
                <a:spcPct val="90000"/>
              </a:lnSpc>
            </a:pPr>
            <a:r>
              <a:rPr lang="de-CH" sz="3000"/>
              <a:t>Programm</a:t>
            </a:r>
          </a:p>
        </p:txBody>
      </p:sp>
      <p:sp>
        <p:nvSpPr>
          <p:cNvPr id="4" name="Foliennummernplatzhalter 3">
            <a:extLst>
              <a:ext uri="{FF2B5EF4-FFF2-40B4-BE49-F238E27FC236}">
                <a16:creationId xmlns:a16="http://schemas.microsoft.com/office/drawing/2014/main" id="{1520C349-ABC1-4695-BC99-85489326F96A}"/>
              </a:ext>
            </a:extLst>
          </p:cNvPr>
          <p:cNvSpPr>
            <a:spLocks noGrp="1"/>
          </p:cNvSpPr>
          <p:nvPr>
            <p:ph type="sldNum" sz="quarter" idx="4"/>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2</a:t>
            </a:fld>
            <a:endParaRPr lang="de-CH"/>
          </a:p>
        </p:txBody>
      </p:sp>
      <p:graphicFrame>
        <p:nvGraphicFramePr>
          <p:cNvPr id="3" name="Tabelle 2">
            <a:extLst>
              <a:ext uri="{FF2B5EF4-FFF2-40B4-BE49-F238E27FC236}">
                <a16:creationId xmlns:a16="http://schemas.microsoft.com/office/drawing/2014/main" id="{9B1C09C2-DABE-7E2B-0834-C2C1C0E23A3D}"/>
              </a:ext>
            </a:extLst>
          </p:cNvPr>
          <p:cNvGraphicFramePr>
            <a:graphicFrameLocks noGrp="1"/>
          </p:cNvGraphicFramePr>
          <p:nvPr>
            <p:extLst>
              <p:ext uri="{D42A27DB-BD31-4B8C-83A1-F6EECF244321}">
                <p14:modId xmlns:p14="http://schemas.microsoft.com/office/powerpoint/2010/main" val="2332269850"/>
              </p:ext>
            </p:extLst>
          </p:nvPr>
        </p:nvGraphicFramePr>
        <p:xfrm>
          <a:off x="513502" y="1083835"/>
          <a:ext cx="11164995" cy="5184000"/>
        </p:xfrm>
        <a:graphic>
          <a:graphicData uri="http://schemas.openxmlformats.org/drawingml/2006/table">
            <a:tbl>
              <a:tblPr firstRow="1" firstCol="1" bandRow="1">
                <a:tableStyleId>{5C22544A-7EE6-4342-B048-85BDC9FD1C3A}</a:tableStyleId>
              </a:tblPr>
              <a:tblGrid>
                <a:gridCol w="1695204">
                  <a:extLst>
                    <a:ext uri="{9D8B030D-6E8A-4147-A177-3AD203B41FA5}">
                      <a16:colId xmlns:a16="http://schemas.microsoft.com/office/drawing/2014/main" val="1905436540"/>
                    </a:ext>
                  </a:extLst>
                </a:gridCol>
                <a:gridCol w="9469791">
                  <a:extLst>
                    <a:ext uri="{9D8B030D-6E8A-4147-A177-3AD203B41FA5}">
                      <a16:colId xmlns:a16="http://schemas.microsoft.com/office/drawing/2014/main" val="2293218136"/>
                    </a:ext>
                  </a:extLst>
                </a:gridCol>
              </a:tblGrid>
              <a:tr h="432000">
                <a:tc>
                  <a:txBody>
                    <a:bodyPr/>
                    <a:lstStyle/>
                    <a:p>
                      <a:pPr>
                        <a:spcAft>
                          <a:spcPts val="300"/>
                        </a:spcAft>
                      </a:pPr>
                      <a:r>
                        <a:rPr lang="de-CH" sz="2000">
                          <a:effectLst/>
                          <a:latin typeface="Arial" panose="020B0604020202020204" pitchFamily="34" charset="0"/>
                          <a:cs typeface="Arial" panose="020B0604020202020204" pitchFamily="34" charset="0"/>
                        </a:rPr>
                        <a:t>09.00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tc>
                  <a:txBody>
                    <a:bodyPr/>
                    <a:lstStyle/>
                    <a:p>
                      <a:pPr>
                        <a:spcAft>
                          <a:spcPts val="300"/>
                        </a:spcAft>
                      </a:pPr>
                      <a:r>
                        <a:rPr lang="de-CH" sz="2000">
                          <a:effectLst/>
                          <a:latin typeface="Arial" panose="020B0604020202020204" pitchFamily="34" charset="0"/>
                          <a:cs typeface="Arial" panose="020B0604020202020204" pitchFamily="34" charset="0"/>
                        </a:rPr>
                        <a:t>Beginn Forum Nachwuchsförderung</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extLst>
                  <a:ext uri="{0D108BD9-81ED-4DB2-BD59-A6C34878D82A}">
                    <a16:rowId xmlns:a16="http://schemas.microsoft.com/office/drawing/2014/main" val="3655372935"/>
                  </a:ext>
                </a:extLst>
              </a:tr>
              <a:tr h="432000">
                <a:tc>
                  <a:txBody>
                    <a:bodyPr/>
                    <a:lstStyle/>
                    <a:p>
                      <a:pPr>
                        <a:spcAft>
                          <a:spcPts val="300"/>
                        </a:spcAft>
                      </a:pPr>
                      <a:r>
                        <a:rPr lang="de-CH" sz="2000">
                          <a:effectLst/>
                          <a:latin typeface="Arial" panose="020B0604020202020204" pitchFamily="34" charset="0"/>
                          <a:cs typeface="Arial" panose="020B0604020202020204" pitchFamily="34" charset="0"/>
                        </a:rPr>
                        <a:t>09.10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tc>
                  <a:txBody>
                    <a:bodyPr/>
                    <a:lstStyle/>
                    <a:p>
                      <a:pPr>
                        <a:spcAft>
                          <a:spcPts val="300"/>
                        </a:spcAft>
                      </a:pPr>
                      <a:r>
                        <a:rPr lang="de-CH" sz="2000">
                          <a:effectLst/>
                          <a:latin typeface="Arial" panose="020B0604020202020204" pitchFamily="34" charset="0"/>
                          <a:cs typeface="Arial" panose="020B0604020202020204" pitchFamily="34" charset="0"/>
                        </a:rPr>
                        <a:t>Vorstellung «Bereichsstrategie Sport 2024-2030»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extLst>
                  <a:ext uri="{0D108BD9-81ED-4DB2-BD59-A6C34878D82A}">
                    <a16:rowId xmlns:a16="http://schemas.microsoft.com/office/drawing/2014/main" val="629237381"/>
                  </a:ext>
                </a:extLst>
              </a:tr>
              <a:tr h="432000">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09.30</a:t>
                      </a:r>
                    </a:p>
                  </a:txBody>
                  <a:tcPr marL="182498" marR="182498" marT="0" marB="0" anchor="ctr"/>
                </a:tc>
                <a:tc>
                  <a:txBody>
                    <a:bodyPr/>
                    <a:lstStyle/>
                    <a:p>
                      <a:pPr>
                        <a:spcAft>
                          <a:spcPts val="300"/>
                        </a:spcAft>
                      </a:pPr>
                      <a:r>
                        <a:rPr lang="de-CH" sz="2000">
                          <a:effectLst/>
                          <a:latin typeface="Arial" panose="020B0604020202020204" pitchFamily="34" charset="0"/>
                          <a:cs typeface="Arial" panose="020B0604020202020204" pitchFamily="34" charset="0"/>
                        </a:rPr>
                        <a:t>Workshop 1</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extLst>
                  <a:ext uri="{0D108BD9-81ED-4DB2-BD59-A6C34878D82A}">
                    <a16:rowId xmlns:a16="http://schemas.microsoft.com/office/drawing/2014/main" val="3362760776"/>
                  </a:ext>
                </a:extLst>
              </a:tr>
              <a:tr h="432000">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10.15</a:t>
                      </a:r>
                    </a:p>
                  </a:txBody>
                  <a:tcPr marL="182498" marR="182498" marT="0" marB="0" anchor="ctr"/>
                </a:tc>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Workshop 2</a:t>
                      </a:r>
                    </a:p>
                  </a:txBody>
                  <a:tcPr marL="182498" marR="182498" marT="0" marB="0" anchor="ctr"/>
                </a:tc>
                <a:extLst>
                  <a:ext uri="{0D108BD9-81ED-4DB2-BD59-A6C34878D82A}">
                    <a16:rowId xmlns:a16="http://schemas.microsoft.com/office/drawing/2014/main" val="1664372079"/>
                  </a:ext>
                </a:extLst>
              </a:tr>
              <a:tr h="432000">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11.00</a:t>
                      </a:r>
                    </a:p>
                  </a:txBody>
                  <a:tcPr marL="182498" marR="182498" marT="0" marB="0" anchor="ctr"/>
                </a:tc>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Pause</a:t>
                      </a:r>
                    </a:p>
                  </a:txBody>
                  <a:tcPr marL="182498" marR="182498" marT="0" marB="0" anchor="ctr"/>
                </a:tc>
                <a:extLst>
                  <a:ext uri="{0D108BD9-81ED-4DB2-BD59-A6C34878D82A}">
                    <a16:rowId xmlns:a16="http://schemas.microsoft.com/office/drawing/2014/main" val="1547392882"/>
                  </a:ext>
                </a:extLst>
              </a:tr>
              <a:tr h="432000">
                <a:tc>
                  <a:txBody>
                    <a:bodyPr/>
                    <a:lstStyle/>
                    <a:p>
                      <a:pPr>
                        <a:spcAft>
                          <a:spcPts val="300"/>
                        </a:spcAft>
                      </a:pPr>
                      <a:r>
                        <a:rPr lang="de-CH" sz="2000">
                          <a:effectLst/>
                          <a:latin typeface="Arial" panose="020B0604020202020204" pitchFamily="34" charset="0"/>
                          <a:cs typeface="Arial" panose="020B0604020202020204" pitchFamily="34" charset="0"/>
                        </a:rPr>
                        <a:t>11.10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tc>
                  <a:txBody>
                    <a:bodyPr/>
                    <a:lstStyle/>
                    <a:p>
                      <a:pPr>
                        <a:spcAft>
                          <a:spcPts val="300"/>
                        </a:spcAft>
                      </a:pPr>
                      <a:r>
                        <a:rPr lang="de-CH" sz="2000">
                          <a:effectLst/>
                          <a:latin typeface="Arial" panose="020B0604020202020204" pitchFamily="34" charset="0"/>
                          <a:cs typeface="Arial" panose="020B0604020202020204" pitchFamily="34" charset="0"/>
                        </a:rPr>
                        <a:t>Inputreferat «Innovieren»</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extLst>
                  <a:ext uri="{0D108BD9-81ED-4DB2-BD59-A6C34878D82A}">
                    <a16:rowId xmlns:a16="http://schemas.microsoft.com/office/drawing/2014/main" val="1632705599"/>
                  </a:ext>
                </a:extLst>
              </a:tr>
              <a:tr h="432000">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12.15</a:t>
                      </a:r>
                    </a:p>
                  </a:txBody>
                  <a:tcPr marL="182498" marR="182498" marT="0" marB="0" anchor="ctr"/>
                </a:tc>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Mittagessen</a:t>
                      </a:r>
                    </a:p>
                  </a:txBody>
                  <a:tcPr marL="182498" marR="182498" marT="0" marB="0" anchor="ctr"/>
                </a:tc>
                <a:extLst>
                  <a:ext uri="{0D108BD9-81ED-4DB2-BD59-A6C34878D82A}">
                    <a16:rowId xmlns:a16="http://schemas.microsoft.com/office/drawing/2014/main" val="2649675328"/>
                  </a:ext>
                </a:extLst>
              </a:tr>
              <a:tr h="432000">
                <a:tc>
                  <a:txBody>
                    <a:bodyPr/>
                    <a:lstStyle/>
                    <a:p>
                      <a:pPr>
                        <a:spcAft>
                          <a:spcPts val="300"/>
                        </a:spcAft>
                      </a:pPr>
                      <a:r>
                        <a:rPr lang="de-CH" sz="2000">
                          <a:effectLst/>
                          <a:latin typeface="Arial" panose="020B0604020202020204" pitchFamily="34" charset="0"/>
                          <a:cs typeface="Arial" panose="020B0604020202020204" pitchFamily="34" charset="0"/>
                        </a:rPr>
                        <a:t>13.30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tc>
                  <a:txBody>
                    <a:bodyPr/>
                    <a:lstStyle/>
                    <a:p>
                      <a:pPr>
                        <a:spcAft>
                          <a:spcPts val="300"/>
                        </a:spcAft>
                      </a:pPr>
                      <a:r>
                        <a:rPr lang="en-US" sz="2000">
                          <a:effectLst/>
                          <a:latin typeface="Arial" panose="020B0604020202020204" pitchFamily="34" charset="0"/>
                          <a:cs typeface="Arial" panose="020B0604020202020204" pitchFamily="34" charset="0"/>
                        </a:rPr>
                        <a:t>Energizer Game</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extLst>
                  <a:ext uri="{0D108BD9-81ED-4DB2-BD59-A6C34878D82A}">
                    <a16:rowId xmlns:a16="http://schemas.microsoft.com/office/drawing/2014/main" val="3415430968"/>
                  </a:ext>
                </a:extLst>
              </a:tr>
              <a:tr h="432000">
                <a:tc>
                  <a:txBody>
                    <a:bodyPr/>
                    <a:lstStyle/>
                    <a:p>
                      <a:pPr>
                        <a:spcAft>
                          <a:spcPts val="300"/>
                        </a:spcAft>
                      </a:pPr>
                      <a:r>
                        <a:rPr lang="de-CH" sz="2000">
                          <a:effectLst/>
                          <a:latin typeface="Arial" panose="020B0604020202020204" pitchFamily="34" charset="0"/>
                          <a:cs typeface="Arial" panose="020B0604020202020204" pitchFamily="34" charset="0"/>
                        </a:rPr>
                        <a:t>14.00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Erfolgsfaktoren Nationalteams</a:t>
                      </a:r>
                    </a:p>
                  </a:txBody>
                  <a:tcPr marL="182498" marR="182498" marT="0" marB="0" anchor="ctr"/>
                </a:tc>
                <a:extLst>
                  <a:ext uri="{0D108BD9-81ED-4DB2-BD59-A6C34878D82A}">
                    <a16:rowId xmlns:a16="http://schemas.microsoft.com/office/drawing/2014/main" val="3794703785"/>
                  </a:ext>
                </a:extLst>
              </a:tr>
              <a:tr h="432000">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15.30</a:t>
                      </a:r>
                    </a:p>
                  </a:txBody>
                  <a:tcPr marL="182498" marR="182498" marT="0" marB="0" anchor="ctr"/>
                </a:tc>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Pause</a:t>
                      </a:r>
                    </a:p>
                  </a:txBody>
                  <a:tcPr marL="182498" marR="182498" marT="0" marB="0" anchor="ctr"/>
                </a:tc>
                <a:extLst>
                  <a:ext uri="{0D108BD9-81ED-4DB2-BD59-A6C34878D82A}">
                    <a16:rowId xmlns:a16="http://schemas.microsoft.com/office/drawing/2014/main" val="4161378441"/>
                  </a:ext>
                </a:extLst>
              </a:tr>
              <a:tr h="432000">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15.45</a:t>
                      </a:r>
                    </a:p>
                  </a:txBody>
                  <a:tcPr marL="182498" marR="182498" marT="0" marB="0" anchor="ctr"/>
                </a:tc>
                <a:tc>
                  <a:txBody>
                    <a:bodyPr/>
                    <a:lstStyle/>
                    <a:p>
                      <a:pPr>
                        <a:spcAft>
                          <a:spcPts val="300"/>
                        </a:spcAft>
                      </a:pPr>
                      <a:r>
                        <a:rPr lang="de-CH" sz="2000">
                          <a:effectLst/>
                          <a:latin typeface="Arial" panose="020B0604020202020204" pitchFamily="34" charset="0"/>
                          <a:ea typeface="Calibri" panose="020F0502020204030204" pitchFamily="34" charset="0"/>
                          <a:cs typeface="Arial" panose="020B0604020202020204" pitchFamily="34" charset="0"/>
                        </a:rPr>
                        <a:t>Werte &amp; Ethik</a:t>
                      </a:r>
                    </a:p>
                  </a:txBody>
                  <a:tcPr marL="182498" marR="182498" marT="0" marB="0" anchor="ctr"/>
                </a:tc>
                <a:extLst>
                  <a:ext uri="{0D108BD9-81ED-4DB2-BD59-A6C34878D82A}">
                    <a16:rowId xmlns:a16="http://schemas.microsoft.com/office/drawing/2014/main" val="3316091284"/>
                  </a:ext>
                </a:extLst>
              </a:tr>
              <a:tr h="432000">
                <a:tc>
                  <a:txBody>
                    <a:bodyPr/>
                    <a:lstStyle/>
                    <a:p>
                      <a:pPr>
                        <a:spcAft>
                          <a:spcPts val="300"/>
                        </a:spcAft>
                      </a:pPr>
                      <a:r>
                        <a:rPr lang="de-CH" sz="2000">
                          <a:effectLst/>
                          <a:latin typeface="Arial" panose="020B0604020202020204" pitchFamily="34" charset="0"/>
                          <a:cs typeface="Arial" panose="020B0604020202020204" pitchFamily="34" charset="0"/>
                        </a:rPr>
                        <a:t>17.00</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tc>
                  <a:txBody>
                    <a:bodyPr/>
                    <a:lstStyle/>
                    <a:p>
                      <a:pPr>
                        <a:spcAft>
                          <a:spcPts val="300"/>
                        </a:spcAft>
                      </a:pPr>
                      <a:r>
                        <a:rPr lang="de-CH" sz="2000">
                          <a:effectLst/>
                          <a:latin typeface="Arial" panose="020B0604020202020204" pitchFamily="34" charset="0"/>
                          <a:cs typeface="Arial" panose="020B0604020202020204" pitchFamily="34" charset="0"/>
                        </a:rPr>
                        <a:t>Kursschluss</a:t>
                      </a:r>
                      <a:endParaRPr lang="de-CH" sz="2000">
                        <a:effectLst/>
                        <a:latin typeface="Arial" panose="020B0604020202020204" pitchFamily="34" charset="0"/>
                        <a:ea typeface="Calibri" panose="020F0502020204030204" pitchFamily="34" charset="0"/>
                        <a:cs typeface="Arial" panose="020B0604020202020204" pitchFamily="34" charset="0"/>
                      </a:endParaRPr>
                    </a:p>
                  </a:txBody>
                  <a:tcPr marL="182498" marR="182498" marT="0" marB="0" anchor="ctr"/>
                </a:tc>
                <a:extLst>
                  <a:ext uri="{0D108BD9-81ED-4DB2-BD59-A6C34878D82A}">
                    <a16:rowId xmlns:a16="http://schemas.microsoft.com/office/drawing/2014/main" val="714570589"/>
                  </a:ext>
                </a:extLst>
              </a:tr>
            </a:tbl>
          </a:graphicData>
        </a:graphic>
      </p:graphicFrame>
    </p:spTree>
    <p:extLst>
      <p:ext uri="{BB962C8B-B14F-4D97-AF65-F5344CB8AC3E}">
        <p14:creationId xmlns:p14="http://schemas.microsoft.com/office/powerpoint/2010/main" val="3176056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rundade hörn 6">
            <a:extLst>
              <a:ext uri="{FF2B5EF4-FFF2-40B4-BE49-F238E27FC236}">
                <a16:creationId xmlns:a16="http://schemas.microsoft.com/office/drawing/2014/main" id="{0141235E-B1CA-AF2A-CFCD-022B3A3B6A61}"/>
              </a:ext>
            </a:extLst>
          </p:cNvPr>
          <p:cNvSpPr/>
          <p:nvPr/>
        </p:nvSpPr>
        <p:spPr>
          <a:xfrm>
            <a:off x="263352" y="1052736"/>
            <a:ext cx="11593288" cy="5328592"/>
          </a:xfrm>
          <a:prstGeom prst="roundRect">
            <a:avLst/>
          </a:prstGeom>
          <a:solidFill>
            <a:srgbClr val="EE312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ktangel: rundade hörn 4">
            <a:extLst>
              <a:ext uri="{FF2B5EF4-FFF2-40B4-BE49-F238E27FC236}">
                <a16:creationId xmlns:a16="http://schemas.microsoft.com/office/drawing/2014/main" id="{62FE1ED0-4881-BFE2-E82C-6299D50C92CE}"/>
              </a:ext>
            </a:extLst>
          </p:cNvPr>
          <p:cNvSpPr/>
          <p:nvPr/>
        </p:nvSpPr>
        <p:spPr>
          <a:xfrm>
            <a:off x="695400" y="1412776"/>
            <a:ext cx="5387860" cy="2016224"/>
          </a:xfrm>
          <a:prstGeom prst="roundRect">
            <a:avLst/>
          </a:prstGeom>
          <a:solidFill>
            <a:srgbClr val="30984F">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6" name="Rektangel: rundade hörn 5">
            <a:extLst>
              <a:ext uri="{FF2B5EF4-FFF2-40B4-BE49-F238E27FC236}">
                <a16:creationId xmlns:a16="http://schemas.microsoft.com/office/drawing/2014/main" id="{3A4F4DC2-9E8E-3457-CE98-BD7EC6C9BF9D}"/>
              </a:ext>
            </a:extLst>
          </p:cNvPr>
          <p:cNvSpPr/>
          <p:nvPr/>
        </p:nvSpPr>
        <p:spPr>
          <a:xfrm>
            <a:off x="695400" y="3796404"/>
            <a:ext cx="5400600" cy="2368900"/>
          </a:xfrm>
          <a:prstGeom prst="roundRect">
            <a:avLst/>
          </a:prstGeom>
          <a:solidFill>
            <a:srgbClr val="4C90B4">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sv-SE" err="1"/>
              <a:t>Erfolgsfaktoren</a:t>
            </a:r>
            <a:endParaRPr lang="de-CH" b="0"/>
          </a:p>
        </p:txBody>
      </p:sp>
      <p:sp>
        <p:nvSpPr>
          <p:cNvPr id="3" name="Helsinki-Challenge und ähnliche Sachen werden ab und zu eine Verbindung zu Kriminalität haben —&gt; Krimidinner morgen.">
            <a:extLst>
              <a:ext uri="{FF2B5EF4-FFF2-40B4-BE49-F238E27FC236}">
                <a16:creationId xmlns:a16="http://schemas.microsoft.com/office/drawing/2014/main" id="{939C8026-300C-6C60-926D-61F35CC39E05}"/>
              </a:ext>
            </a:extLst>
          </p:cNvPr>
          <p:cNvSpPr/>
          <p:nvPr/>
        </p:nvSpPr>
        <p:spPr>
          <a:xfrm>
            <a:off x="6505566" y="2238833"/>
            <a:ext cx="1138877" cy="3117983"/>
          </a:xfrm>
          <a:prstGeom prst="roundRect">
            <a:avLst>
              <a:gd name="adj" fmla="val 15395"/>
            </a:avLst>
          </a:prstGeom>
          <a:solidFill>
            <a:srgbClr val="EE2E2F"/>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vert"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sz="2000" err="1"/>
              <a:t>Athletik</a:t>
            </a:r>
            <a:r>
              <a:rPr lang="sv-SE" sz="2000"/>
              <a:t> </a:t>
            </a:r>
            <a:r>
              <a:rPr lang="sv-SE" sz="2000">
                <a:sym typeface="Wingdings" panose="05000000000000000000" pitchFamily="2" charset="2"/>
              </a:rPr>
              <a:t></a:t>
            </a:r>
          </a:p>
          <a:p>
            <a:r>
              <a:rPr lang="sv-SE" sz="2000" err="1">
                <a:sym typeface="Wingdings" panose="05000000000000000000" pitchFamily="2" charset="2"/>
              </a:rPr>
              <a:t>Erscheinungsformen</a:t>
            </a:r>
            <a:endParaRPr/>
          </a:p>
        </p:txBody>
      </p:sp>
      <p:sp>
        <p:nvSpPr>
          <p:cNvPr id="10" name="Helsinki-Challenge und ähnliche Sachen werden ab und zu eine Verbindung zu Kriminalität haben —&gt; Krimidinner morgen.">
            <a:extLst>
              <a:ext uri="{FF2B5EF4-FFF2-40B4-BE49-F238E27FC236}">
                <a16:creationId xmlns:a16="http://schemas.microsoft.com/office/drawing/2014/main" id="{415034FE-0A16-1217-DE2F-A4239AED6621}"/>
              </a:ext>
            </a:extLst>
          </p:cNvPr>
          <p:cNvSpPr/>
          <p:nvPr/>
        </p:nvSpPr>
        <p:spPr>
          <a:xfrm>
            <a:off x="3445924" y="1761254"/>
            <a:ext cx="1561480" cy="360000"/>
          </a:xfrm>
          <a:prstGeom prst="roundRect">
            <a:avLst>
              <a:gd name="adj" fmla="val 15395"/>
            </a:avLst>
          </a:prstGeom>
          <a:solidFill>
            <a:srgbClr val="00B050"/>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err="1"/>
              <a:t>Skills</a:t>
            </a:r>
            <a:endParaRPr/>
          </a:p>
        </p:txBody>
      </p:sp>
      <p:sp>
        <p:nvSpPr>
          <p:cNvPr id="11" name="textruta 10">
            <a:extLst>
              <a:ext uri="{FF2B5EF4-FFF2-40B4-BE49-F238E27FC236}">
                <a16:creationId xmlns:a16="http://schemas.microsoft.com/office/drawing/2014/main" id="{F3CDC96F-9EC5-BD14-814A-D37E71B50F49}"/>
              </a:ext>
            </a:extLst>
          </p:cNvPr>
          <p:cNvSpPr txBox="1"/>
          <p:nvPr/>
        </p:nvSpPr>
        <p:spPr>
          <a:xfrm>
            <a:off x="3229900" y="2206036"/>
            <a:ext cx="2446504" cy="923330"/>
          </a:xfrm>
          <a:prstGeom prst="rect">
            <a:avLst/>
          </a:prstGeom>
          <a:noFill/>
        </p:spPr>
        <p:txBody>
          <a:bodyPr wrap="none" rtlCol="0">
            <a:spAutoFit/>
          </a:bodyPr>
          <a:lstStyle/>
          <a:p>
            <a:pPr marL="285750" indent="-285750">
              <a:buFont typeface="Arial" panose="020B0604020202020204" pitchFamily="34" charset="0"/>
              <a:buChar char="•"/>
            </a:pPr>
            <a:r>
              <a:rPr lang="sv-SE">
                <a:cs typeface="Arial" panose="020B0604020202020204" pitchFamily="34" charset="0"/>
              </a:rPr>
              <a:t>360 Grad-Unihockey</a:t>
            </a:r>
          </a:p>
          <a:p>
            <a:pPr marL="285750" indent="-285750">
              <a:buFont typeface="Arial" panose="020B0604020202020204" pitchFamily="34" charset="0"/>
              <a:buChar char="•"/>
            </a:pPr>
            <a:r>
              <a:rPr lang="sv-SE" err="1">
                <a:cs typeface="Arial" panose="020B0604020202020204" pitchFamily="34" charset="0"/>
              </a:rPr>
              <a:t>Abschlusstechnik</a:t>
            </a:r>
            <a:endParaRPr lang="sv-SE">
              <a:cs typeface="Arial" panose="020B0604020202020204" pitchFamily="34" charset="0"/>
            </a:endParaRPr>
          </a:p>
          <a:p>
            <a:pPr marL="285750" indent="-285750">
              <a:buFont typeface="Arial" panose="020B0604020202020204" pitchFamily="34" charset="0"/>
              <a:buChar char="•"/>
            </a:pPr>
            <a:r>
              <a:rPr lang="sv-SE" err="1">
                <a:cs typeface="Arial" panose="020B0604020202020204" pitchFamily="34" charset="0"/>
              </a:rPr>
              <a:t>Blickstrategie</a:t>
            </a:r>
            <a:endParaRPr lang="sv-SE">
              <a:cs typeface="Arial" panose="020B0604020202020204" pitchFamily="34" charset="0"/>
            </a:endParaRPr>
          </a:p>
        </p:txBody>
      </p:sp>
      <p:sp>
        <p:nvSpPr>
          <p:cNvPr id="44" name="Helsinki-Challenge und ähnliche Sachen werden ab und zu eine Verbindung zu Kriminalität haben —&gt; Krimidinner morgen.">
            <a:extLst>
              <a:ext uri="{FF2B5EF4-FFF2-40B4-BE49-F238E27FC236}">
                <a16:creationId xmlns:a16="http://schemas.microsoft.com/office/drawing/2014/main" id="{5C016EC3-6583-6889-D32D-F19FC4EBB938}"/>
              </a:ext>
            </a:extLst>
          </p:cNvPr>
          <p:cNvSpPr/>
          <p:nvPr/>
        </p:nvSpPr>
        <p:spPr>
          <a:xfrm>
            <a:off x="1078136" y="2028811"/>
            <a:ext cx="1489472" cy="641451"/>
          </a:xfrm>
          <a:prstGeom prst="roundRect">
            <a:avLst>
              <a:gd name="adj" fmla="val 15395"/>
            </a:avLst>
          </a:prstGeom>
          <a:solidFill>
            <a:schemeClr val="tx1"/>
          </a:solidFill>
          <a:ln w="25400">
            <a:solidFill>
              <a:schemeClr val="bg1"/>
            </a:solidFill>
            <a:bevel/>
          </a:ln>
          <a:effectLst>
            <a:outerShdw blurRad="50800" dist="38100" dir="5400000" algn="t"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sz="1600"/>
              <a:t>BASICS</a:t>
            </a:r>
            <a:endParaRPr/>
          </a:p>
        </p:txBody>
      </p:sp>
      <p:sp>
        <p:nvSpPr>
          <p:cNvPr id="45" name="Helsinki-Challenge und ähnliche Sachen werden ab und zu eine Verbindung zu Kriminalität haben —&gt; Krimidinner morgen.">
            <a:extLst>
              <a:ext uri="{FF2B5EF4-FFF2-40B4-BE49-F238E27FC236}">
                <a16:creationId xmlns:a16="http://schemas.microsoft.com/office/drawing/2014/main" id="{A3464A53-65CF-CBC8-FCCF-D960783E90F9}"/>
              </a:ext>
            </a:extLst>
          </p:cNvPr>
          <p:cNvSpPr/>
          <p:nvPr/>
        </p:nvSpPr>
        <p:spPr>
          <a:xfrm>
            <a:off x="973698" y="4413909"/>
            <a:ext cx="1698347" cy="641451"/>
          </a:xfrm>
          <a:prstGeom prst="roundRect">
            <a:avLst>
              <a:gd name="adj" fmla="val 15395"/>
            </a:avLst>
          </a:prstGeom>
          <a:solidFill>
            <a:schemeClr val="tx1"/>
          </a:solidFill>
          <a:ln w="25400">
            <a:solidFill>
              <a:schemeClr val="bg1"/>
            </a:solidFill>
            <a:bevel/>
          </a:ln>
          <a:effectLst>
            <a:outerShdw blurRad="50800" dist="38100" dir="5400000" algn="t" rotWithShape="0">
              <a:prstClr val="black">
                <a:alpha val="40000"/>
              </a:prst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a:t>KOMPLEX</a:t>
            </a:r>
          </a:p>
        </p:txBody>
      </p:sp>
      <p:sp>
        <p:nvSpPr>
          <p:cNvPr id="15" name="Helsinki-Challenge und ähnliche Sachen werden ab und zu eine Verbindung zu Kriminalität haben —&gt; Krimidinner morgen.">
            <a:extLst>
              <a:ext uri="{FF2B5EF4-FFF2-40B4-BE49-F238E27FC236}">
                <a16:creationId xmlns:a16="http://schemas.microsoft.com/office/drawing/2014/main" id="{F0B1E438-0514-AD9F-83B2-7C335D7C2A37}"/>
              </a:ext>
            </a:extLst>
          </p:cNvPr>
          <p:cNvSpPr/>
          <p:nvPr/>
        </p:nvSpPr>
        <p:spPr>
          <a:xfrm>
            <a:off x="3449098" y="4080644"/>
            <a:ext cx="1872208" cy="418046"/>
          </a:xfrm>
          <a:prstGeom prst="roundRect">
            <a:avLst>
              <a:gd name="adj" fmla="val 15395"/>
            </a:avLst>
          </a:prstGeom>
          <a:solidFill>
            <a:schemeClr val="tx2">
              <a:lumMod val="60000"/>
              <a:lumOff val="40000"/>
            </a:schemeClr>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err="1"/>
              <a:t>Individualtaktik</a:t>
            </a:r>
            <a:endParaRPr lang="sv-SE"/>
          </a:p>
        </p:txBody>
      </p:sp>
      <p:sp>
        <p:nvSpPr>
          <p:cNvPr id="16" name="textruta 15">
            <a:extLst>
              <a:ext uri="{FF2B5EF4-FFF2-40B4-BE49-F238E27FC236}">
                <a16:creationId xmlns:a16="http://schemas.microsoft.com/office/drawing/2014/main" id="{087FAEF5-A50E-C17A-541F-66FA092693E0}"/>
              </a:ext>
            </a:extLst>
          </p:cNvPr>
          <p:cNvSpPr txBox="1"/>
          <p:nvPr/>
        </p:nvSpPr>
        <p:spPr>
          <a:xfrm>
            <a:off x="3115203" y="4569887"/>
            <a:ext cx="2968057" cy="1477328"/>
          </a:xfrm>
          <a:prstGeom prst="rect">
            <a:avLst/>
          </a:prstGeom>
          <a:noFill/>
        </p:spPr>
        <p:txBody>
          <a:bodyPr wrap="none" rtlCol="0">
            <a:spAutoFit/>
          </a:bodyPr>
          <a:lstStyle/>
          <a:p>
            <a:pPr marL="285750" indent="-285750">
              <a:buFont typeface="Arial" panose="020B0604020202020204" pitchFamily="34" charset="0"/>
              <a:buChar char="•"/>
            </a:pPr>
            <a:r>
              <a:rPr lang="sv-SE" err="1"/>
              <a:t>Entscheidungen</a:t>
            </a:r>
            <a:r>
              <a:rPr lang="sv-SE"/>
              <a:t> </a:t>
            </a:r>
            <a:r>
              <a:rPr lang="sv-SE" err="1"/>
              <a:t>treffen</a:t>
            </a:r>
            <a:endParaRPr lang="sv-SE"/>
          </a:p>
          <a:p>
            <a:pPr marL="285750" indent="-285750">
              <a:buFont typeface="Arial" panose="020B0604020202020204" pitchFamily="34" charset="0"/>
              <a:buChar char="•"/>
            </a:pPr>
            <a:r>
              <a:rPr lang="sv-SE"/>
              <a:t>Spiel </a:t>
            </a:r>
            <a:r>
              <a:rPr lang="sv-SE" err="1"/>
              <a:t>lesen</a:t>
            </a:r>
            <a:r>
              <a:rPr lang="sv-SE"/>
              <a:t> / </a:t>
            </a:r>
            <a:r>
              <a:rPr lang="sv-SE" err="1"/>
              <a:t>Antizipieren</a:t>
            </a:r>
            <a:endParaRPr lang="sv-SE"/>
          </a:p>
          <a:p>
            <a:pPr marL="285750" indent="-285750">
              <a:buFont typeface="Arial" panose="020B0604020202020204" pitchFamily="34" charset="0"/>
              <a:buChar char="•"/>
            </a:pPr>
            <a:r>
              <a:rPr lang="sv-SE" err="1"/>
              <a:t>Verhalten</a:t>
            </a:r>
            <a:r>
              <a:rPr lang="sv-SE"/>
              <a:t> nach </a:t>
            </a:r>
            <a:r>
              <a:rPr lang="sv-SE" err="1"/>
              <a:t>Ballgewinn</a:t>
            </a:r>
            <a:endParaRPr lang="sv-SE"/>
          </a:p>
          <a:p>
            <a:pPr marL="285750" indent="-285750">
              <a:buFont typeface="Arial" panose="020B0604020202020204" pitchFamily="34" charset="0"/>
              <a:buChar char="•"/>
            </a:pPr>
            <a:r>
              <a:rPr lang="sv-SE" err="1"/>
              <a:t>Abschlussverhalten</a:t>
            </a:r>
            <a:endParaRPr lang="sv-SE"/>
          </a:p>
          <a:p>
            <a:pPr marL="285750" indent="-285750">
              <a:buFont typeface="Arial" panose="020B0604020202020204" pitchFamily="34" charset="0"/>
              <a:buChar char="•"/>
            </a:pPr>
            <a:r>
              <a:rPr lang="sv-SE"/>
              <a:t>1:1-Verhalten</a:t>
            </a:r>
          </a:p>
        </p:txBody>
      </p:sp>
      <p:sp>
        <p:nvSpPr>
          <p:cNvPr id="4" name="textruta 3">
            <a:extLst>
              <a:ext uri="{FF2B5EF4-FFF2-40B4-BE49-F238E27FC236}">
                <a16:creationId xmlns:a16="http://schemas.microsoft.com/office/drawing/2014/main" id="{7AC7D581-9B8E-9FDC-F212-F9DC2588C98D}"/>
              </a:ext>
            </a:extLst>
          </p:cNvPr>
          <p:cNvSpPr txBox="1"/>
          <p:nvPr/>
        </p:nvSpPr>
        <p:spPr>
          <a:xfrm>
            <a:off x="7815069" y="2238833"/>
            <a:ext cx="3767331" cy="3139321"/>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de-CH" sz="1800" dirty="0">
                <a:solidFill>
                  <a:srgbClr val="000000"/>
                </a:solidFill>
                <a:effectLst/>
                <a:ea typeface="Times New Roman" panose="02020603050405020304" pitchFamily="18" charset="0"/>
                <a:cs typeface="Times New Roman" panose="02020603050405020304" pitchFamily="18" charset="0"/>
              </a:rPr>
              <a:t>Robustes Zweikampfverhalten mit stabiler Wirbelsäule</a:t>
            </a:r>
            <a:br>
              <a:rPr lang="de-CH" sz="1800" dirty="0">
                <a:solidFill>
                  <a:srgbClr val="000000"/>
                </a:solidFill>
                <a:effectLst/>
                <a:ea typeface="Times New Roman" panose="02020603050405020304" pitchFamily="18" charset="0"/>
                <a:cs typeface="Times New Roman" panose="02020603050405020304" pitchFamily="18" charset="0"/>
              </a:rPr>
            </a:br>
            <a:r>
              <a:rPr lang="de-CH" sz="1800" dirty="0">
                <a:solidFill>
                  <a:srgbClr val="000000"/>
                </a:solidFill>
                <a:effectLst/>
                <a:ea typeface="Times New Roman" panose="02020603050405020304" pitchFamily="18" charset="0"/>
                <a:cs typeface="Times New Roman" panose="02020603050405020304" pitchFamily="18" charset="0"/>
              </a:rPr>
              <a:t>und athletischer Grundposition</a:t>
            </a:r>
            <a:endParaRPr lang="de-CH" sz="1800" dirty="0">
              <a:solidFill>
                <a:srgbClr val="000000"/>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dirty="0">
                <a:solidFill>
                  <a:srgbClr val="000000"/>
                </a:solidFill>
                <a:effectLst/>
                <a:ea typeface="Times New Roman" panose="02020603050405020304" pitchFamily="18" charset="0"/>
                <a:cs typeface="Times New Roman" panose="02020603050405020304" pitchFamily="18" charset="0"/>
              </a:rPr>
              <a:t>Setzt Körpertäuschungen erfolgreich ein</a:t>
            </a:r>
            <a:endParaRPr lang="de-CH" sz="1800" dirty="0">
              <a:solidFill>
                <a:srgbClr val="000000"/>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dirty="0">
                <a:solidFill>
                  <a:srgbClr val="000000"/>
                </a:solidFill>
                <a:effectLst/>
                <a:ea typeface="Times New Roman" panose="02020603050405020304" pitchFamily="18" charset="0"/>
                <a:cs typeface="Times New Roman" panose="02020603050405020304" pitchFamily="18" charset="0"/>
              </a:rPr>
              <a:t>Beschleunigt in wenigen Schritten zu hohem Tempo, </a:t>
            </a:r>
            <a:br>
              <a:rPr lang="de-CH" sz="1800" dirty="0">
                <a:solidFill>
                  <a:srgbClr val="000000"/>
                </a:solidFill>
                <a:effectLst/>
                <a:ea typeface="Times New Roman" panose="02020603050405020304" pitchFamily="18" charset="0"/>
                <a:cs typeface="Times New Roman" panose="02020603050405020304" pitchFamily="18" charset="0"/>
              </a:rPr>
            </a:br>
            <a:r>
              <a:rPr lang="de-CH" sz="1800" dirty="0">
                <a:solidFill>
                  <a:srgbClr val="000000"/>
                </a:solidFill>
                <a:effectLst/>
                <a:ea typeface="Times New Roman" panose="02020603050405020304" pitchFamily="18" charset="0"/>
                <a:cs typeface="Times New Roman" panose="02020603050405020304" pitchFamily="18" charset="0"/>
              </a:rPr>
              <a:t>kann Gegner abschütteln</a:t>
            </a:r>
            <a:endParaRPr lang="de-CH" sz="1800" dirty="0">
              <a:solidFill>
                <a:srgbClr val="000000"/>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dirty="0">
                <a:solidFill>
                  <a:srgbClr val="000000"/>
                </a:solidFill>
                <a:effectLst/>
                <a:ea typeface="Times New Roman" panose="02020603050405020304" pitchFamily="18" charset="0"/>
                <a:cs typeface="Times New Roman" panose="02020603050405020304" pitchFamily="18" charset="0"/>
              </a:rPr>
              <a:t>Verändert bei neuer Spielsituation agil und stabil </a:t>
            </a:r>
            <a:br>
              <a:rPr lang="de-CH" sz="1800" dirty="0">
                <a:solidFill>
                  <a:srgbClr val="000000"/>
                </a:solidFill>
                <a:effectLst/>
                <a:ea typeface="Times New Roman" panose="02020603050405020304" pitchFamily="18" charset="0"/>
                <a:cs typeface="Times New Roman" panose="02020603050405020304" pitchFamily="18" charset="0"/>
              </a:rPr>
            </a:br>
            <a:r>
              <a:rPr lang="de-CH" sz="1800" dirty="0">
                <a:solidFill>
                  <a:srgbClr val="000000"/>
                </a:solidFill>
                <a:effectLst/>
                <a:ea typeface="Times New Roman" panose="02020603050405020304" pitchFamily="18" charset="0"/>
                <a:cs typeface="Times New Roman" panose="02020603050405020304" pitchFamily="18" charset="0"/>
              </a:rPr>
              <a:t>seine Bewegungsrichtung</a:t>
            </a:r>
            <a:endParaRPr lang="de-CH" sz="1800" dirty="0">
              <a:solidFill>
                <a:srgbClr val="000000"/>
              </a:solidFill>
              <a:effectLst/>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708379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1401">
        <p159:morph option="byObject"/>
      </p:transition>
    </mc:Choice>
    <mc:Fallback xmlns="">
      <p:transition spd="slow" advTm="121401">
        <p:fade/>
      </p:transition>
    </mc:Fallback>
  </mc:AlternateContent>
  <p:extLst>
    <p:ext uri="{3A86A75C-4F4B-4683-9AE1-C65F6400EC91}">
      <p14:laserTraceLst xmlns:p14="http://schemas.microsoft.com/office/powerpoint/2010/main">
        <p14:tracePtLst>
          <p14:tracePt t="56" x="4864100" y="6426200"/>
          <p14:tracePt t="25947" x="5083175" y="6842125"/>
          <p14:tracePt t="25948" x="5116513" y="6826250"/>
          <p14:tracePt t="25949" x="5140325" y="6826250"/>
          <p14:tracePt t="25949" x="5148263" y="6826250"/>
          <p14:tracePt t="25950" x="5172075" y="6826250"/>
          <p14:tracePt t="25955" x="5262563" y="6816725"/>
          <p14:tracePt t="25963" x="5311775" y="6800850"/>
          <p14:tracePt t="25970" x="5359400" y="6800850"/>
          <p14:tracePt t="25977" x="5392738" y="6800850"/>
          <p14:tracePt t="25985" x="5432425" y="6792913"/>
          <p14:tracePt t="25992" x="5441950" y="6792913"/>
          <p14:tracePt t="26000" x="5457825" y="6792913"/>
          <p14:tracePt t="26007" x="5489575" y="6792913"/>
          <p14:tracePt t="26016" x="5546725" y="6777038"/>
          <p14:tracePt t="26023" x="5611813" y="6761163"/>
          <p14:tracePt t="26030" x="5661025" y="6751638"/>
          <p14:tracePt t="26038" x="5734050" y="6735763"/>
          <p14:tracePt t="26046" x="5807075" y="6719888"/>
          <p14:tracePt t="26052" x="5905500" y="6654800"/>
          <p14:tracePt t="26060" x="6043613" y="6548438"/>
          <p14:tracePt t="26068" x="6165850" y="6426200"/>
          <p14:tracePt t="26075" x="6246813" y="6345238"/>
          <p14:tracePt t="26083" x="6311900" y="6272213"/>
          <p14:tracePt t="26091" x="6335713" y="6230938"/>
          <p14:tracePt t="26098" x="6343650" y="6183313"/>
          <p14:tracePt t="26105" x="6369050" y="6149975"/>
          <p14:tracePt t="26113" x="6392863" y="6092825"/>
          <p14:tracePt t="26120" x="6408738" y="6045200"/>
          <p14:tracePt t="26128" x="6424613" y="5995988"/>
          <p14:tracePt t="26135" x="6434138" y="5962650"/>
          <p14:tracePt t="26143" x="6434138" y="5915025"/>
          <p14:tracePt t="26150" x="6434138" y="5889625"/>
          <p14:tracePt t="26157" x="6434138" y="5865813"/>
          <p14:tracePt t="26165" x="6434138" y="5857875"/>
          <p14:tracePt t="26354" x="6434138" y="5873750"/>
          <p14:tracePt t="26361" x="6434138" y="5889625"/>
          <p14:tracePt t="26368" x="6434138" y="5897563"/>
          <p14:tracePt t="26375" x="6434138" y="5915025"/>
          <p14:tracePt t="26391" x="6434138" y="5922963"/>
          <p14:tracePt t="26428" x="6442075" y="5922963"/>
          <p14:tracePt t="26435" x="6465888" y="5922963"/>
          <p14:tracePt t="26442" x="6481763" y="5905500"/>
          <p14:tracePt t="26451" x="6489700" y="5897563"/>
          <p14:tracePt t="26458" x="6515100" y="5889625"/>
          <p14:tracePt t="26465" x="6523038" y="5881688"/>
          <p14:tracePt t="26473" x="6530975" y="5873750"/>
          <p14:tracePt t="26481" x="6554788" y="5857875"/>
          <p14:tracePt t="26488" x="6572250" y="5849938"/>
          <p14:tracePt t="26496" x="6596063" y="5824538"/>
          <p14:tracePt t="26502" x="6637338" y="5800725"/>
          <p14:tracePt t="26510" x="6669088" y="5775325"/>
          <p14:tracePt t="26518" x="6726238" y="5735638"/>
          <p14:tracePt t="26525" x="6767513" y="5694363"/>
          <p14:tracePt t="26533" x="6815138" y="5654675"/>
          <p14:tracePt t="26540" x="6872288" y="5613400"/>
          <p14:tracePt t="26548" x="6913563" y="5572125"/>
          <p14:tracePt t="26555" x="6970713" y="5514975"/>
          <p14:tracePt t="26563" x="7010400" y="5459413"/>
          <p14:tracePt t="26571" x="7043738" y="5384800"/>
          <p14:tracePt t="26578" x="7083425" y="5329238"/>
          <p14:tracePt t="26585" x="7148513" y="5254625"/>
          <p14:tracePt t="26593" x="7189788" y="5199063"/>
          <p14:tracePt t="26600" x="7231063" y="5141913"/>
          <p14:tracePt t="26609" x="7296150" y="5059363"/>
          <p14:tracePt t="26615" x="7335838" y="5003800"/>
          <p14:tracePt t="26624" x="7369175" y="4929188"/>
          <p14:tracePt t="26631" x="7418388" y="4832350"/>
          <p14:tracePt t="26638" x="7442200" y="4759325"/>
          <p14:tracePt t="26646" x="7473950" y="4668838"/>
          <p14:tracePt t="26653" x="7491413" y="4595813"/>
          <p14:tracePt t="26661" x="7523163" y="4506913"/>
          <p14:tracePt t="26669" x="7539038" y="4433888"/>
          <p14:tracePt t="26675" x="7548563" y="4384675"/>
          <p14:tracePt t="26683" x="7564438" y="4311650"/>
          <p14:tracePt t="26691" x="7572375" y="4279900"/>
          <p14:tracePt t="26698" x="7588250" y="4230688"/>
          <p14:tracePt t="26706" x="7613650" y="4189413"/>
          <p14:tracePt t="26713" x="7637463" y="4140200"/>
          <p14:tracePt t="26720" x="7653338" y="4100513"/>
          <p14:tracePt t="26728" x="7661275" y="4067175"/>
          <p14:tracePt t="26735" x="7661275" y="4019550"/>
          <p14:tracePt t="26743" x="7661275" y="3970338"/>
          <p14:tracePt t="26750" x="7661275" y="3921125"/>
          <p14:tracePt t="26757" x="7661275" y="3871913"/>
          <p14:tracePt t="26765" x="7661275" y="3824288"/>
          <p14:tracePt t="26774" x="7678738" y="3759200"/>
          <p14:tracePt t="26780" x="7678738" y="3709988"/>
          <p14:tracePt t="26788" x="7686675" y="3644900"/>
          <p14:tracePt t="26795" x="7718425" y="3587750"/>
          <p14:tracePt t="26803" x="7726363" y="3538538"/>
          <p14:tracePt t="26810" x="7742238" y="3489325"/>
          <p14:tracePt t="26818" x="7767638" y="3433763"/>
          <p14:tracePt t="26825" x="7775575" y="3384550"/>
          <p14:tracePt t="26834" x="7791450" y="3335338"/>
          <p14:tracePt t="26841" x="7807325" y="3294063"/>
          <p14:tracePt t="26848" x="7807325" y="3262313"/>
          <p14:tracePt t="26855" x="7807325" y="3228975"/>
          <p14:tracePt t="26862" x="7816850" y="3181350"/>
          <p14:tracePt t="26870" x="7816850" y="3132138"/>
          <p14:tracePt t="26878" x="7816850" y="3090863"/>
          <p14:tracePt t="26885" x="7816850" y="3074988"/>
          <p14:tracePt t="26893" x="7816850" y="3067050"/>
          <p14:tracePt t="26900" x="7816850" y="3043238"/>
          <p14:tracePt t="26907" x="7816850" y="3033713"/>
          <p14:tracePt t="26915" x="7816850" y="3025775"/>
          <p14:tracePt t="26924" x="7816850" y="3017838"/>
          <p14:tracePt t="26930" x="7816850" y="3009900"/>
          <p14:tracePt t="26938" x="7807325" y="3009900"/>
          <p14:tracePt t="26950" x="7807325" y="3001963"/>
          <p14:tracePt t="26956" x="7799388" y="3001963"/>
          <p14:tracePt t="26972" x="7775575" y="3001963"/>
          <p14:tracePt t="26976" x="7767638" y="3001963"/>
          <p14:tracePt t="26983" x="7734300" y="3001963"/>
          <p14:tracePt t="26991" x="7726363" y="3001963"/>
          <p14:tracePt t="26998" x="7694613" y="3001963"/>
          <p14:tracePt t="27006" x="7645400" y="3001963"/>
          <p14:tracePt t="27013" x="7629525" y="3001963"/>
          <p14:tracePt t="27020" x="7596188" y="3001963"/>
          <p14:tracePt t="27028" x="7556500" y="3001963"/>
          <p14:tracePt t="27036" x="7507288" y="3001963"/>
          <p14:tracePt t="27043" x="7473950" y="3009900"/>
          <p14:tracePt t="27051" x="7442200" y="3009900"/>
          <p14:tracePt t="27057" x="7385050" y="3025775"/>
          <p14:tracePt t="27065" x="7369175" y="3033713"/>
          <p14:tracePt t="27073" x="7319963" y="3051175"/>
          <p14:tracePt t="27080" x="7296150" y="3074988"/>
          <p14:tracePt t="27087" x="7278688" y="3090863"/>
          <p14:tracePt t="27095" x="7254875" y="3132138"/>
          <p14:tracePt t="27102" x="7246938" y="3163888"/>
          <p14:tracePt t="27110" x="7246938" y="3205163"/>
          <p14:tracePt t="27118" x="7246938" y="3238500"/>
          <p14:tracePt t="27126" x="7246938" y="3270250"/>
          <p14:tracePt t="27133" x="7246938" y="3319463"/>
          <p14:tracePt t="27140" x="7246938" y="3368675"/>
          <p14:tracePt t="27148" x="7246938" y="3392488"/>
          <p14:tracePt t="27155" x="7246938" y="3441700"/>
          <p14:tracePt t="27163" x="7246938" y="3457575"/>
          <p14:tracePt t="27171" x="7246938" y="3506788"/>
          <p14:tracePt t="27178" x="7246938" y="3546475"/>
          <p14:tracePt t="27185" x="7246938" y="3579813"/>
          <p14:tracePt t="27193" x="7262813" y="3611563"/>
          <p14:tracePt t="27200" x="7262813" y="3652838"/>
          <p14:tracePt t="27208" x="7270750" y="3684588"/>
          <p14:tracePt t="27215" x="7278688" y="3694113"/>
          <p14:tracePt t="27224" x="7296150" y="3717925"/>
          <p14:tracePt t="27230" x="7304088" y="3725863"/>
          <p14:tracePt t="27239" x="7312025" y="3725863"/>
          <p14:tracePt t="27269" x="7327900" y="3725863"/>
          <p14:tracePt t="27276" x="7353300" y="3725863"/>
          <p14:tracePt t="27284" x="7418388" y="3717925"/>
          <p14:tracePt t="27291" x="7499350" y="3668713"/>
          <p14:tracePt t="27299" x="7613650" y="3619500"/>
          <p14:tracePt t="27305" x="7726363" y="3571875"/>
          <p14:tracePt t="27314" x="7848600" y="3489325"/>
          <p14:tracePt t="27320" x="7947025" y="3424238"/>
          <p14:tracePt t="27328" x="8012113" y="3343275"/>
          <p14:tracePt t="27335" x="8051800" y="3270250"/>
          <p14:tracePt t="27343" x="8085138" y="3197225"/>
          <p14:tracePt t="27350" x="8101013" y="3124200"/>
          <p14:tracePt t="27358" x="8101013" y="3059113"/>
          <p14:tracePt t="27366" x="8093075" y="2986088"/>
          <p14:tracePt t="27376" x="8059738" y="2928938"/>
          <p14:tracePt t="27380" x="8020050" y="2879725"/>
          <p14:tracePt t="27387" x="7986713" y="2838450"/>
          <p14:tracePt t="27395" x="7947025" y="2798763"/>
          <p14:tracePt t="27402" x="7913688" y="2773363"/>
          <p14:tracePt t="27410" x="7856538" y="2749550"/>
          <p14:tracePt t="27417" x="7824788" y="2725738"/>
          <p14:tracePt t="27425" x="7799388" y="2717800"/>
          <p14:tracePt t="27432" x="7767638" y="2717800"/>
          <p14:tracePt t="27440" x="7726363" y="2700338"/>
          <p14:tracePt t="27448" x="7694613" y="2700338"/>
          <p14:tracePt t="27455" x="7645400" y="2692400"/>
          <p14:tracePt t="27463" x="7596188" y="2692400"/>
          <p14:tracePt t="27470" x="7531100" y="2692400"/>
          <p14:tracePt t="27478" x="7483475" y="2692400"/>
          <p14:tracePt t="27485" x="7418388" y="2692400"/>
          <p14:tracePt t="27492" x="7327900" y="2692400"/>
          <p14:tracePt t="27500" x="7254875" y="2692400"/>
          <p14:tracePt t="27507" x="7181850" y="2725738"/>
          <p14:tracePt t="27515" x="7116763" y="2741613"/>
          <p14:tracePt t="27524" x="7059613" y="2765425"/>
          <p14:tracePt t="27530" x="7002463" y="2806700"/>
          <p14:tracePt t="27539" x="6962775" y="2847975"/>
          <p14:tracePt t="27545" x="6945313" y="2879725"/>
          <p14:tracePt t="27553" x="6913563" y="2936875"/>
          <p14:tracePt t="27560" x="6905625" y="2986088"/>
          <p14:tracePt t="27567" x="6889750" y="3074988"/>
          <p14:tracePt t="27575" x="6889750" y="3163888"/>
          <p14:tracePt t="27583" x="6889750" y="3254375"/>
          <p14:tracePt t="27590" x="6897688" y="3327400"/>
          <p14:tracePt t="27598" x="6905625" y="3392488"/>
          <p14:tracePt t="27606" x="6921500" y="3441700"/>
          <p14:tracePt t="27613" x="6929438" y="3481388"/>
          <p14:tracePt t="27620" x="6945313" y="3506788"/>
          <p14:tracePt t="27628" x="6954838" y="3522663"/>
          <p14:tracePt t="27635" x="6954838" y="3530600"/>
          <p14:tracePt t="27643" x="6962775" y="3546475"/>
          <p14:tracePt t="27651" x="6962775" y="3554413"/>
          <p14:tracePt t="27658" x="6986588" y="3554413"/>
          <p14:tracePt t="27666" x="6994525" y="3554413"/>
          <p14:tracePt t="27674" x="7027863" y="3554413"/>
          <p14:tracePt t="27680" x="7075488" y="3554413"/>
          <p14:tracePt t="27689" x="7158038" y="3546475"/>
          <p14:tracePt t="27696" x="7246938" y="3530600"/>
          <p14:tracePt t="27703" x="7361238" y="3498850"/>
          <p14:tracePt t="27710" x="7483475" y="3449638"/>
          <p14:tracePt t="27718" x="7572375" y="3400425"/>
          <p14:tracePt t="27725" x="7653338" y="3359150"/>
          <p14:tracePt t="27732" x="7710488" y="3278188"/>
          <p14:tracePt t="27741" x="7759700" y="3221038"/>
          <p14:tracePt t="27748" x="7783513" y="3148013"/>
          <p14:tracePt t="27755" x="7799388" y="3116263"/>
          <p14:tracePt t="27763" x="7799388" y="3051175"/>
          <p14:tracePt t="27771" x="7799388" y="2978150"/>
          <p14:tracePt t="27778" x="7799388" y="2887663"/>
          <p14:tracePt t="27786" x="7775575" y="2814638"/>
          <p14:tracePt t="27793" x="7759700" y="2749550"/>
          <p14:tracePt t="27801" x="7718425" y="2668588"/>
          <p14:tracePt t="27808" x="7686675" y="2619375"/>
          <p14:tracePt t="27816" x="7653338" y="2578100"/>
          <p14:tracePt t="27823" x="7629525" y="2546350"/>
          <p14:tracePt t="27830" x="7604125" y="2522538"/>
          <p14:tracePt t="27840" x="7580313" y="2497138"/>
          <p14:tracePt t="27845" x="7556500" y="2489200"/>
          <p14:tracePt t="27854" x="7523163" y="2473325"/>
          <p14:tracePt t="27861" x="7499350" y="2473325"/>
          <p14:tracePt t="27869" x="7466013" y="2473325"/>
          <p14:tracePt t="27875" x="7434263" y="2473325"/>
          <p14:tracePt t="27883" x="7385050" y="2473325"/>
          <p14:tracePt t="27891" x="7319963" y="2481263"/>
          <p14:tracePt t="27898" x="7246938" y="2481263"/>
          <p14:tracePt t="27906" x="7197725" y="2505075"/>
          <p14:tracePt t="27912" x="7140575" y="2530475"/>
          <p14:tracePt t="27921" x="7083425" y="2578100"/>
          <p14:tracePt t="27928" x="7059613" y="2611438"/>
          <p14:tracePt t="27935" x="7051675" y="2660650"/>
          <p14:tracePt t="27942" x="7027863" y="2700338"/>
          <p14:tracePt t="27950" x="7027863" y="2749550"/>
          <p14:tracePt t="27957" x="7027863" y="2814638"/>
          <p14:tracePt t="27965" x="7027863" y="2863850"/>
          <p14:tracePt t="27974" x="7043738" y="2928938"/>
          <p14:tracePt t="27980" x="7075488" y="3001963"/>
          <p14:tracePt t="27988" x="7108825" y="3043238"/>
          <p14:tracePt t="27996" x="7158038" y="3098800"/>
          <p14:tracePt t="28003" x="7205663" y="3140075"/>
          <p14:tracePt t="28010" x="7246938" y="3163888"/>
          <p14:tracePt t="28018" x="7312025" y="3189288"/>
          <p14:tracePt t="28026" x="7369175" y="3205163"/>
          <p14:tracePt t="28033" x="7434263" y="3221038"/>
          <p14:tracePt t="28040" x="7531100" y="3228975"/>
          <p14:tracePt t="28048" x="7613650" y="3228975"/>
          <p14:tracePt t="28055" x="7726363" y="3228975"/>
          <p14:tracePt t="28063" x="7816850" y="3228975"/>
          <p14:tracePt t="28070" x="7921625" y="3228975"/>
          <p14:tracePt t="28077" x="8035925" y="3221038"/>
          <p14:tracePt t="28085" x="8124825" y="3213100"/>
          <p14:tracePt t="28092" x="8223250" y="3181350"/>
          <p14:tracePt t="28100" x="8272463" y="3163888"/>
          <p14:tracePt t="28107" x="8296275" y="3132138"/>
          <p14:tracePt t="28115" x="8320088" y="3108325"/>
          <p14:tracePt t="28126" x="8328025" y="3082925"/>
          <p14:tracePt t="28130" x="8328025" y="3051175"/>
          <p14:tracePt t="28138" x="8328025" y="3025775"/>
          <p14:tracePt t="28145" x="8328025" y="3017838"/>
          <p14:tracePt t="28153" x="8320088" y="3001963"/>
          <p14:tracePt t="28161" x="8304213" y="2994025"/>
          <p14:tracePt t="28168" x="8296275" y="2994025"/>
          <p14:tracePt t="28175" x="8296275" y="2978150"/>
          <p14:tracePt t="28182" x="8288338" y="2978150"/>
          <p14:tracePt t="28191" x="8280400" y="2978150"/>
          <p14:tracePt t="28198" x="8272463" y="2978150"/>
          <p14:tracePt t="28205" x="8247063" y="2978150"/>
          <p14:tracePt t="28213" x="8231188" y="2978150"/>
          <p14:tracePt t="28220" x="8197850" y="2978150"/>
          <p14:tracePt t="28227" x="8158163" y="2978150"/>
          <p14:tracePt t="28235" x="8124825" y="2986088"/>
          <p14:tracePt t="28243" x="8101013" y="2986088"/>
          <p14:tracePt t="28252" x="8093075" y="2986088"/>
          <p14:tracePt t="28266" x="8085138" y="2986088"/>
          <p14:tracePt t="29603" x="8085138" y="2994025"/>
          <p14:tracePt t="29609" x="8085138" y="3001963"/>
          <p14:tracePt t="29616" x="8085138" y="3009900"/>
          <p14:tracePt t="29625" x="8085138" y="3017838"/>
          <p14:tracePt t="29631" x="8085138" y="3033713"/>
          <p14:tracePt t="29637" x="8085138" y="3043238"/>
          <p14:tracePt t="29769" x="8085138" y="3025775"/>
          <p14:tracePt t="29782" x="8085138" y="3017838"/>
          <p14:tracePt t="29796" x="8085138" y="3009900"/>
          <p14:tracePt t="30053" x="8085138" y="3017838"/>
          <p14:tracePt t="30067" x="8085138" y="3025775"/>
          <p14:tracePt t="30974" x="8067675" y="3025775"/>
          <p14:tracePt t="30981" x="8043863" y="3025775"/>
          <p14:tracePt t="30988" x="8035925" y="3025775"/>
          <p14:tracePt t="30995" x="8020050" y="3043238"/>
          <p14:tracePt t="31002" x="8002588" y="3043238"/>
          <p14:tracePt t="31010" x="7994650" y="3043238"/>
          <p14:tracePt t="31026" x="7986713" y="3043238"/>
          <p14:tracePt t="31032" x="7978775" y="3043238"/>
          <p14:tracePt t="31048" x="7970838" y="3043238"/>
          <p14:tracePt t="31141" x="7970838" y="3017838"/>
          <p14:tracePt t="31147" x="7962900" y="3009900"/>
          <p14:tracePt t="31153" x="7962900" y="3001963"/>
          <p14:tracePt t="31160" x="7954963" y="2994025"/>
          <p14:tracePt t="31176" x="7954963" y="2968625"/>
          <p14:tracePt t="31253" x="7954963" y="2960688"/>
          <p14:tracePt t="31268" x="7954963" y="2952750"/>
          <p14:tracePt t="31273" x="7954963" y="2944813"/>
          <p14:tracePt t="31280" x="7937500" y="2936875"/>
          <p14:tracePt t="31288" x="7937500" y="2928938"/>
          <p14:tracePt t="31295" x="7937500" y="2913063"/>
          <p14:tracePt t="31303" x="7929563" y="2903538"/>
          <p14:tracePt t="31319" x="7929563" y="2895600"/>
          <p14:tracePt t="31545" x="7921625" y="2895600"/>
          <p14:tracePt t="31558" x="7913688" y="2895600"/>
          <p14:tracePt t="31651" x="7913688" y="2887663"/>
          <p14:tracePt t="32279" x="7905750" y="2887663"/>
          <p14:tracePt t="32285" x="7881938" y="2887663"/>
          <p14:tracePt t="32293" x="7864475" y="2887663"/>
          <p14:tracePt t="32301" x="7856538" y="2887663"/>
          <p14:tracePt t="33556" x="7864475" y="2887663"/>
          <p14:tracePt t="33562" x="7872413" y="2887663"/>
          <p14:tracePt t="33569" x="7881938" y="2879725"/>
          <p14:tracePt t="33583" x="7897813" y="2879725"/>
          <p14:tracePt t="33590" x="7905750" y="2879725"/>
          <p14:tracePt t="33606" x="7913688" y="2879725"/>
          <p14:tracePt t="33613" x="7929563" y="2871788"/>
          <p14:tracePt t="33622" x="7947025" y="2871788"/>
          <p14:tracePt t="33628" x="7954963" y="2871788"/>
          <p14:tracePt t="33635" x="7962900" y="2855913"/>
          <p14:tracePt t="33642" x="7970838" y="2855913"/>
          <p14:tracePt t="33650" x="7978775" y="2855913"/>
          <p14:tracePt t="33657" x="7978775" y="2847975"/>
          <p14:tracePt t="33665" x="7986713" y="2847975"/>
          <p14:tracePt t="33682" x="7986713" y="2838450"/>
          <p14:tracePt t="33688" x="7994650" y="2838450"/>
          <p14:tracePt t="33695" x="8002588" y="2830513"/>
          <p14:tracePt t="33703" x="8002588" y="2822575"/>
          <p14:tracePt t="33711" x="8020050" y="2822575"/>
          <p14:tracePt t="33719" x="8027988" y="2814638"/>
          <p14:tracePt t="33726" x="8043863" y="2806700"/>
          <p14:tracePt t="33733" x="8051800" y="2790825"/>
          <p14:tracePt t="33741" x="8067675" y="2782888"/>
          <p14:tracePt t="33748" x="8085138" y="2782888"/>
          <p14:tracePt t="33756" x="8108950" y="2773363"/>
          <p14:tracePt t="33764" x="8142288" y="2757488"/>
          <p14:tracePt t="33772" x="8174038" y="2757488"/>
          <p14:tracePt t="33778" x="8215313" y="2749550"/>
          <p14:tracePt t="33785" x="8247063" y="2749550"/>
          <p14:tracePt t="33793" x="8272463" y="2741613"/>
          <p14:tracePt t="33800" x="8280400" y="2725738"/>
          <p14:tracePt t="33807" x="8288338" y="2725738"/>
          <p14:tracePt t="33815" x="8296275" y="2717800"/>
          <p14:tracePt t="33822" x="8320088" y="2717800"/>
          <p14:tracePt t="33830" x="8328025" y="2717800"/>
          <p14:tracePt t="33839" x="8337550" y="2708275"/>
          <p14:tracePt t="33856" x="8369300" y="2700338"/>
          <p14:tracePt t="33861" x="8377238" y="2692400"/>
          <p14:tracePt t="33869" x="8393113" y="2684463"/>
          <p14:tracePt t="33875" x="8418513" y="2668588"/>
          <p14:tracePt t="33882" x="8434388" y="2668588"/>
          <p14:tracePt t="33890" x="8458200" y="2668588"/>
          <p14:tracePt t="33897" x="8483600" y="2660650"/>
          <p14:tracePt t="33905" x="8491538" y="2660650"/>
          <p14:tracePt t="33912" x="8507413" y="2660650"/>
          <p14:tracePt t="33921" x="8515350" y="2660650"/>
          <p14:tracePt t="33928" x="8531225" y="2652713"/>
          <p14:tracePt t="33936" x="8540750" y="2652713"/>
          <p14:tracePt t="33943" x="8548688" y="2652713"/>
          <p14:tracePt t="33966" x="8556625" y="2652713"/>
          <p14:tracePt t="33982" x="8564563" y="2643188"/>
          <p14:tracePt t="33989" x="8572500" y="2643188"/>
          <p14:tracePt t="33995" x="8596313" y="2643188"/>
          <p14:tracePt t="34002" x="8605838" y="2627313"/>
          <p14:tracePt t="34010" x="8613775" y="2627313"/>
          <p14:tracePt t="34018" x="8645525" y="2627313"/>
          <p14:tracePt t="34025" x="8661400" y="2627313"/>
          <p14:tracePt t="34033" x="8702675" y="2627313"/>
          <p14:tracePt t="34040" x="8751888" y="2619375"/>
          <p14:tracePt t="34049" x="8801100" y="2619375"/>
          <p14:tracePt t="34056" x="8832850" y="2619375"/>
          <p14:tracePt t="34062" x="8866188" y="2619375"/>
          <p14:tracePt t="34071" x="8890000" y="2619375"/>
          <p14:tracePt t="34078" x="8905875" y="2619375"/>
          <p14:tracePt t="34085" x="8921750" y="2619375"/>
          <p14:tracePt t="34092" x="8939213" y="2619375"/>
          <p14:tracePt t="34101" x="8963025" y="2619375"/>
          <p14:tracePt t="34109" x="8970963" y="2619375"/>
          <p14:tracePt t="34115" x="8986838" y="2619375"/>
          <p14:tracePt t="34123" x="8994775" y="2619375"/>
          <p14:tracePt t="34130" x="9020175" y="2619375"/>
          <p14:tracePt t="34139" x="9028113" y="2619375"/>
          <p14:tracePt t="34145" x="9043988" y="2619375"/>
          <p14:tracePt t="34153" x="9069388" y="2611438"/>
          <p14:tracePt t="34160" x="9093200" y="2595563"/>
          <p14:tracePt t="34168" x="9109075" y="2595563"/>
          <p14:tracePt t="34175" x="9117013" y="2587625"/>
          <p14:tracePt t="34183" x="9124950" y="2578100"/>
          <p14:tracePt t="34191" x="9142413" y="2578100"/>
          <p14:tracePt t="34198" x="9150350" y="2578100"/>
          <p14:tracePt t="34207" x="9158288" y="2570163"/>
          <p14:tracePt t="34213" x="9174163" y="2570163"/>
          <p14:tracePt t="34222" x="9182100" y="2570163"/>
          <p14:tracePt t="34228" x="9207500" y="2570163"/>
          <p14:tracePt t="34235" x="9255125" y="2570163"/>
          <p14:tracePt t="34243" x="9272588" y="2570163"/>
          <p14:tracePt t="34250" x="9361488" y="2554288"/>
          <p14:tracePt t="34258" x="9426575" y="2554288"/>
          <p14:tracePt t="34266" x="9515475" y="2554288"/>
          <p14:tracePt t="34273" x="9564688" y="2554288"/>
          <p14:tracePt t="34280" x="9613900" y="2554288"/>
          <p14:tracePt t="34288" x="9645650" y="2546350"/>
          <p14:tracePt t="34295" x="9678988" y="2546350"/>
          <p14:tracePt t="34303" x="9702800" y="2530475"/>
          <p14:tracePt t="34310" x="9710738" y="2530475"/>
          <p14:tracePt t="34317" x="9736138" y="2530475"/>
          <p14:tracePt t="34326" x="9744075" y="2522538"/>
          <p14:tracePt t="34332" x="9752013" y="2522538"/>
          <p14:tracePt t="34340" x="9759950" y="2522538"/>
          <p14:tracePt t="34347" x="9783763" y="2522538"/>
          <p14:tracePt t="34355" x="9801225" y="2522538"/>
          <p14:tracePt t="34362" x="9825038" y="2513013"/>
          <p14:tracePt t="34371" x="9858375" y="2513013"/>
          <p14:tracePt t="34378" x="9898063" y="2497138"/>
          <p14:tracePt t="34385" x="9931400" y="2497138"/>
          <p14:tracePt t="34393" x="9963150" y="2489200"/>
          <p14:tracePt t="34400" x="10012363" y="2489200"/>
          <p14:tracePt t="34407" x="10044113" y="2489200"/>
          <p14:tracePt t="34415" x="10101263" y="2473325"/>
          <p14:tracePt t="34422" x="10118725" y="2473325"/>
          <p14:tracePt t="34430" x="10142538" y="2473325"/>
          <p14:tracePt t="34438" x="10158413" y="2473325"/>
          <p14:tracePt t="34445" x="10183813" y="2473325"/>
          <p14:tracePt t="34452" x="10191750" y="2473325"/>
          <p14:tracePt t="34460" x="10207625" y="2473325"/>
          <p14:tracePt t="34469" x="10231438" y="2473325"/>
          <p14:tracePt t="34476" x="10256838" y="2473325"/>
          <p14:tracePt t="34483" x="10264775" y="2473325"/>
          <p14:tracePt t="34490" x="10280650" y="2473325"/>
          <p14:tracePt t="34498" x="10288588" y="2473325"/>
          <p14:tracePt t="34505" x="10312400" y="2473325"/>
          <p14:tracePt t="34514" x="10329863" y="2473325"/>
          <p14:tracePt t="34521" x="10353675" y="2473325"/>
          <p14:tracePt t="34528" x="10369550" y="2473325"/>
          <p14:tracePt t="34535" x="10410825" y="2473325"/>
          <p14:tracePt t="34542" x="10426700" y="2473325"/>
          <p14:tracePt t="34551" x="10460038" y="2473325"/>
          <p14:tracePt t="34557" x="10483850" y="2473325"/>
          <p14:tracePt t="34566" x="10507663" y="2473325"/>
          <p14:tracePt t="34573" x="10525125" y="2473325"/>
          <p14:tracePt t="34581" x="10548938" y="2473325"/>
          <p14:tracePt t="34588" x="10556875" y="2473325"/>
          <p14:tracePt t="34595" x="10564813" y="2473325"/>
          <p14:tracePt t="34603" x="10572750" y="2473325"/>
          <p14:tracePt t="34610" x="10582275" y="2473325"/>
          <p14:tracePt t="34618" x="10590213" y="2473325"/>
          <p14:tracePt t="34634" x="10598150" y="2473325"/>
          <p14:tracePt t="34649" x="10614025" y="2473325"/>
          <p14:tracePt t="34655" x="10621963" y="2465388"/>
          <p14:tracePt t="34673" x="10629900" y="2465388"/>
          <p14:tracePt t="34785" x="10621963" y="2465388"/>
          <p14:tracePt t="34792" x="10598150" y="2465388"/>
          <p14:tracePt t="34798" x="10590213" y="2465388"/>
          <p14:tracePt t="34805" x="10582275" y="2465388"/>
          <p14:tracePt t="34812" x="10556875" y="2465388"/>
          <p14:tracePt t="34822" x="10548938" y="2465388"/>
          <p14:tracePt t="34839" x="10507663" y="2481263"/>
          <p14:tracePt t="34843" x="10499725" y="2481263"/>
          <p14:tracePt t="34850" x="10491788" y="2481263"/>
          <p14:tracePt t="34866" x="10483850" y="2489200"/>
          <p14:tracePt t="34873" x="10475913" y="2489200"/>
          <p14:tracePt t="34881" x="10467975" y="2497138"/>
          <p14:tracePt t="34888" x="10452100" y="2497138"/>
          <p14:tracePt t="34895" x="10434638" y="2505075"/>
          <p14:tracePt t="34904" x="10410825" y="2505075"/>
          <p14:tracePt t="34910" x="10402888" y="2513013"/>
          <p14:tracePt t="34918" x="10387013" y="2530475"/>
          <p14:tracePt t="34925" x="10361613" y="2530475"/>
          <p14:tracePt t="34933" x="10337800" y="2538413"/>
          <p14:tracePt t="34941" x="10321925" y="2538413"/>
          <p14:tracePt t="34949" x="10296525" y="2538413"/>
          <p14:tracePt t="34955" x="10288588" y="2546350"/>
          <p14:tracePt t="34963" x="10280650" y="2546350"/>
          <p14:tracePt t="34974" x="10272713" y="2546350"/>
          <p14:tracePt t="34978" x="10264775" y="2554288"/>
          <p14:tracePt t="34985" x="10256838" y="2554288"/>
          <p14:tracePt t="34992" x="10239375" y="2554288"/>
          <p14:tracePt t="35008" x="10231438" y="2554288"/>
          <p14:tracePt t="35015" x="10223500" y="2554288"/>
          <p14:tracePt t="35030" x="10215563" y="2554288"/>
          <p14:tracePt t="35037" x="10207625" y="2554288"/>
          <p14:tracePt t="35045" x="10183813" y="2554288"/>
          <p14:tracePt t="35055" x="10166350" y="2554288"/>
          <p14:tracePt t="35061" x="10142538" y="2570163"/>
          <p14:tracePt t="35068" x="10134600" y="2570163"/>
          <p14:tracePt t="35075" x="10118725" y="2570163"/>
          <p14:tracePt t="35083" x="10109200" y="2570163"/>
          <p14:tracePt t="35091" x="10093325" y="2578100"/>
          <p14:tracePt t="35097" x="10085388" y="2578100"/>
          <p14:tracePt t="35105" x="10077450" y="2578100"/>
          <p14:tracePt t="35113" x="10061575" y="2578100"/>
          <p14:tracePt t="35121" x="10053638" y="2587625"/>
          <p14:tracePt t="35128" x="10028238" y="2587625"/>
          <p14:tracePt t="35136" x="10020300" y="2587625"/>
          <p14:tracePt t="35143" x="10004425" y="2587625"/>
          <p14:tracePt t="35150" x="9979025" y="2587625"/>
          <p14:tracePt t="35158" x="9947275" y="2587625"/>
          <p14:tracePt t="35165" x="9923463" y="2587625"/>
          <p14:tracePt t="35173" x="9890125" y="2595563"/>
          <p14:tracePt t="35181" x="9882188" y="2603500"/>
          <p14:tracePt t="35187" x="9874250" y="2603500"/>
          <p14:tracePt t="35204" x="9858375" y="2603500"/>
          <p14:tracePt t="35211" x="9848850" y="2603500"/>
          <p14:tracePt t="35219" x="9840913" y="2603500"/>
          <p14:tracePt t="35225" x="9832975" y="2619375"/>
          <p14:tracePt t="35233" x="9809163" y="2627313"/>
          <p14:tracePt t="35241" x="9801225" y="2627313"/>
          <p14:tracePt t="35247" x="9793288" y="2635250"/>
          <p14:tracePt t="35255" x="9775825" y="2660650"/>
          <p14:tracePt t="35262" x="9752013" y="2668588"/>
          <p14:tracePt t="35271" x="9728200" y="2676525"/>
          <p14:tracePt t="35278" x="9702800" y="2692400"/>
          <p14:tracePt t="35285" x="9694863" y="2700338"/>
          <p14:tracePt t="35293" x="9678988" y="2708275"/>
          <p14:tracePt t="35301" x="9671050" y="2717800"/>
          <p14:tracePt t="35308" x="9663113" y="2725738"/>
          <p14:tracePt t="35315" x="9645650" y="2733675"/>
          <p14:tracePt t="35323" x="9637713" y="2749550"/>
          <p14:tracePt t="35330" x="9629775" y="2757488"/>
          <p14:tracePt t="35338" x="9621838" y="2765425"/>
          <p14:tracePt t="35345" x="9613900" y="2773363"/>
          <p14:tracePt t="35352" x="9590088" y="2798763"/>
          <p14:tracePt t="35361" x="9580563" y="2806700"/>
          <p14:tracePt t="35369" x="9564688" y="2822575"/>
          <p14:tracePt t="35375" x="9540875" y="2838450"/>
          <p14:tracePt t="35383" x="9532938" y="2847975"/>
          <p14:tracePt t="35390" x="9507538" y="2863850"/>
          <p14:tracePt t="35397" x="9483725" y="2879725"/>
          <p14:tracePt t="35405" x="9475788" y="2887663"/>
          <p14:tracePt t="35412" x="9459913" y="2895600"/>
          <p14:tracePt t="35421" x="9450388" y="2903538"/>
          <p14:tracePt t="35428" x="9434513" y="2913063"/>
          <p14:tracePt t="35435" x="9426575" y="2913063"/>
          <p14:tracePt t="35443" x="9418638" y="2921000"/>
          <p14:tracePt t="35451" x="9410700" y="2921000"/>
          <p14:tracePt t="35458" x="9402763" y="2936875"/>
          <p14:tracePt t="35465" x="9394825" y="2936875"/>
          <p14:tracePt t="35472" x="9385300" y="2944813"/>
          <p14:tracePt t="35480" x="9377363" y="2944813"/>
          <p14:tracePt t="35488" x="9361488" y="2952750"/>
          <p14:tracePt t="35495" x="9353550" y="2952750"/>
          <p14:tracePt t="35503" x="9337675" y="2960688"/>
          <p14:tracePt t="35510" x="9296400" y="2978150"/>
          <p14:tracePt t="35518" x="9247188" y="2986088"/>
          <p14:tracePt t="35525" x="9199563" y="3009900"/>
          <p14:tracePt t="35533" x="9158288" y="3025775"/>
          <p14:tracePt t="35540" x="9134475" y="3033713"/>
          <p14:tracePt t="35549" x="9124950" y="3033713"/>
          <p14:tracePt t="35556" x="9117013" y="3033713"/>
          <p14:tracePt t="35563" x="9117013" y="3043238"/>
          <p14:tracePt t="35586" x="9109075" y="3043238"/>
          <p14:tracePt t="35593" x="9109075" y="3059113"/>
          <p14:tracePt t="35600" x="9101138" y="3059113"/>
          <p14:tracePt t="35607" x="9101138" y="3067050"/>
          <p14:tracePt t="35615" x="9093200" y="3067050"/>
          <p14:tracePt t="35622" x="9069388" y="3074988"/>
          <p14:tracePt t="35630" x="9059863" y="3074988"/>
          <p14:tracePt t="35638" x="9051925" y="3082925"/>
          <p14:tracePt t="35645" x="9036050" y="3082925"/>
          <p14:tracePt t="35653" x="9020175" y="3082925"/>
          <p14:tracePt t="35730" x="9004300" y="3082925"/>
          <p14:tracePt t="35737" x="8978900" y="3090863"/>
          <p14:tracePt t="35744" x="8947150" y="3090863"/>
          <p14:tracePt t="35751" x="8913813" y="3108325"/>
          <p14:tracePt t="35758" x="8890000" y="3108325"/>
          <p14:tracePt t="35765" x="8866188" y="3116263"/>
          <p14:tracePt t="35773" x="8848725" y="3116263"/>
          <p14:tracePt t="35780" x="8840788" y="3116263"/>
          <p14:tracePt t="35788" x="8832850" y="3124200"/>
          <p14:tracePt t="35795" x="8816975" y="3124200"/>
          <p14:tracePt t="35802" x="8809038" y="3140075"/>
          <p14:tracePt t="35810" x="8801100" y="3140075"/>
          <p14:tracePt t="35817" x="8801100" y="3148013"/>
          <p14:tracePt t="35826" x="8791575" y="3148013"/>
          <p14:tracePt t="35834" x="8783638" y="3155950"/>
          <p14:tracePt t="35841" x="8775700" y="3163888"/>
          <p14:tracePt t="35855" x="8751888" y="3173413"/>
          <p14:tracePt t="35872" x="8743950" y="3181350"/>
          <p14:tracePt t="35879" x="8736013" y="3189288"/>
          <p14:tracePt t="35894" x="8726488" y="3205163"/>
          <p14:tracePt t="35901" x="8718550" y="3213100"/>
          <p14:tracePt t="35917" x="8702675" y="3221038"/>
          <p14:tracePt t="35946" x="8694738" y="3228975"/>
          <p14:tracePt t="35955" x="8686800" y="3228975"/>
          <p14:tracePt t="35960" x="8678863" y="3228975"/>
          <p14:tracePt t="35969" x="8678863" y="3238500"/>
          <p14:tracePt t="35975" x="8670925" y="3238500"/>
          <p14:tracePt t="35982" x="8661400" y="3238500"/>
          <p14:tracePt t="36150" x="8678863" y="3238500"/>
          <p14:tracePt t="36156" x="8702675" y="3238500"/>
          <p14:tracePt t="36163" x="8710613" y="3238500"/>
          <p14:tracePt t="36172" x="8718550" y="3238500"/>
          <p14:tracePt t="36186" x="8726488" y="3238500"/>
          <p14:tracePt t="36201" x="8736013" y="3238500"/>
          <p14:tracePt t="36209" x="8751888" y="3238500"/>
          <p14:tracePt t="36216" x="8759825" y="3238500"/>
          <p14:tracePt t="36223" x="8767763" y="3238500"/>
          <p14:tracePt t="36230" x="8775700" y="3238500"/>
          <p14:tracePt t="36238" x="8791575" y="3238500"/>
          <p14:tracePt t="36245" x="8816975" y="3238500"/>
          <p14:tracePt t="36253" x="8824913" y="3228975"/>
          <p14:tracePt t="36261" x="8848725" y="3228975"/>
          <p14:tracePt t="36268" x="8882063" y="3228975"/>
          <p14:tracePt t="36276" x="8913813" y="3228975"/>
          <p14:tracePt t="36283" x="8963025" y="3228975"/>
          <p14:tracePt t="36291" x="9012238" y="3228975"/>
          <p14:tracePt t="36297" x="9093200" y="3228975"/>
          <p14:tracePt t="36305" x="9124950" y="3228975"/>
          <p14:tracePt t="36314" x="9215438" y="3228975"/>
          <p14:tracePt t="36321" x="9280525" y="3238500"/>
          <p14:tracePt t="36328" x="9369425" y="3246438"/>
          <p14:tracePt t="36337" x="9426575" y="3262313"/>
          <p14:tracePt t="36343" x="9475788" y="3278188"/>
          <p14:tracePt t="36350" x="9491663" y="3278188"/>
          <p14:tracePt t="36358" x="9515475" y="3286125"/>
          <p14:tracePt t="36510" x="9525000" y="3294063"/>
          <p14:tracePt t="36515" x="9548813" y="3319463"/>
          <p14:tracePt t="36524" x="9572625" y="3335338"/>
          <p14:tracePt t="36531" x="9598025" y="3359150"/>
          <p14:tracePt t="36538" x="9613900" y="3376613"/>
          <p14:tracePt t="36545" x="9637713" y="3400425"/>
          <p14:tracePt t="36554" x="9663113" y="3416300"/>
          <p14:tracePt t="36560" x="9663113" y="3433763"/>
          <p14:tracePt t="36568" x="9671050" y="3441700"/>
          <p14:tracePt t="36575" x="9671050" y="3449638"/>
          <p14:tracePt t="36591" x="9678988" y="3449638"/>
          <p14:tracePt t="36811" x="9678988" y="3457575"/>
          <p14:tracePt t="36825" x="9678988" y="3465513"/>
          <p14:tracePt t="36831" x="9678988" y="3473450"/>
          <p14:tracePt t="36837" x="9678988" y="3481388"/>
          <p14:tracePt t="36861" x="9678988" y="3498850"/>
          <p14:tracePt t="36876" x="9678988" y="3506788"/>
          <p14:tracePt t="36883" x="9671050" y="3506788"/>
          <p14:tracePt t="36890" x="9671050" y="3514725"/>
          <p14:tracePt t="36897" x="9663113" y="3514725"/>
          <p14:tracePt t="36906" x="9663113" y="3530600"/>
          <p14:tracePt t="36912" x="9653588" y="3538538"/>
          <p14:tracePt t="36920" x="9653588" y="3546475"/>
          <p14:tracePt t="36927" x="9645650" y="3563938"/>
          <p14:tracePt t="36935" x="9629775" y="3571875"/>
          <p14:tracePt t="36943" x="9621838" y="3587750"/>
          <p14:tracePt t="36950" x="9613900" y="3595688"/>
          <p14:tracePt t="36958" x="9613900" y="3611563"/>
          <p14:tracePt t="36965" x="9605963" y="3619500"/>
          <p14:tracePt t="36983" x="9598025" y="3629025"/>
          <p14:tracePt t="36988" x="9590088" y="3629025"/>
          <p14:tracePt t="37007" x="9564688" y="3636963"/>
          <p14:tracePt t="37019" x="9548813" y="3636963"/>
          <p14:tracePt t="37026" x="9532938" y="3636963"/>
          <p14:tracePt t="37033" x="9515475" y="3644900"/>
          <p14:tracePt t="37041" x="9507538" y="3644900"/>
          <p14:tracePt t="37048" x="9491663" y="3644900"/>
          <p14:tracePt t="37055" x="9467850" y="3652838"/>
          <p14:tracePt t="37063" x="9442450" y="3668713"/>
          <p14:tracePt t="37071" x="9434513" y="3676650"/>
          <p14:tracePt t="37078" x="9418638" y="3702050"/>
          <p14:tracePt t="37086" x="9394825" y="3709988"/>
          <p14:tracePt t="37093" x="9369425" y="3717925"/>
          <p14:tracePt t="37100" x="9361488" y="3725863"/>
          <p14:tracePt t="37107" x="9345613" y="3741738"/>
          <p14:tracePt t="37115" x="9337675" y="3749675"/>
          <p14:tracePt t="37122" x="9320213" y="3759200"/>
          <p14:tracePt t="37130" x="9312275" y="3767138"/>
          <p14:tracePt t="37138" x="9304338" y="3775075"/>
          <p14:tracePt t="37145" x="9296400" y="3783013"/>
          <p14:tracePt t="37154" x="9272588" y="3798888"/>
          <p14:tracePt t="37160" x="9264650" y="3806825"/>
          <p14:tracePt t="37168" x="9255125" y="3814763"/>
          <p14:tracePt t="37175" x="9239250" y="3814763"/>
          <p14:tracePt t="37182" x="9215438" y="3824288"/>
          <p14:tracePt t="37190" x="9190038" y="3840163"/>
          <p14:tracePt t="37198" x="9174163" y="3848100"/>
          <p14:tracePt t="37205" x="9134475" y="3848100"/>
          <p14:tracePt t="37213" x="9124950" y="3856038"/>
          <p14:tracePt t="37221" x="9093200" y="3856038"/>
          <p14:tracePt t="37228" x="9085263" y="3863975"/>
          <p14:tracePt t="37235" x="9051925" y="3863975"/>
          <p14:tracePt t="37243" x="9036050" y="3879850"/>
          <p14:tracePt t="37250" x="9012238" y="3879850"/>
          <p14:tracePt t="37258" x="8986838" y="3879850"/>
          <p14:tracePt t="37265" x="8970963" y="3889375"/>
          <p14:tracePt t="37273" x="8947150" y="3889375"/>
          <p14:tracePt t="37280" x="8931275" y="3889375"/>
          <p14:tracePt t="37288" x="8905875" y="3889375"/>
          <p14:tracePt t="37296" x="8874125" y="3889375"/>
          <p14:tracePt t="37305" x="8848725" y="3889375"/>
          <p14:tracePt t="37311" x="8816975" y="3889375"/>
          <p14:tracePt t="37318" x="8783638" y="3889375"/>
          <p14:tracePt t="37325" x="8743950" y="3889375"/>
          <p14:tracePt t="37334" x="8726488" y="3889375"/>
          <p14:tracePt t="37340" x="8694738" y="3889375"/>
          <p14:tracePt t="37348" x="8670925" y="3889375"/>
          <p14:tracePt t="37355" x="8637588" y="3889375"/>
          <p14:tracePt t="37362" x="8613775" y="3889375"/>
          <p14:tracePt t="37370" x="8580438" y="3889375"/>
          <p14:tracePt t="37378" x="8556625" y="3889375"/>
          <p14:tracePt t="37386" x="8548688" y="3897313"/>
          <p14:tracePt t="37393" x="8515350" y="3897313"/>
          <p14:tracePt t="37400" x="8499475" y="3897313"/>
          <p14:tracePt t="37407" x="8466138" y="3897313"/>
          <p14:tracePt t="37415" x="8426450" y="3897313"/>
          <p14:tracePt t="37422" x="8377238" y="3897313"/>
          <p14:tracePt t="37430" x="8361363" y="3897313"/>
          <p14:tracePt t="37438" x="8320088" y="3897313"/>
          <p14:tracePt t="37445" x="8288338" y="3897313"/>
          <p14:tracePt t="37454" x="8272463" y="3897313"/>
          <p14:tracePt t="37460" x="8247063" y="3897313"/>
          <p14:tracePt t="37475" x="8239125" y="3897313"/>
          <p14:tracePt t="37672" x="8247063" y="3897313"/>
          <p14:tracePt t="37679" x="8272463" y="3897313"/>
          <p14:tracePt t="37687" x="8304213" y="3897313"/>
          <p14:tracePt t="37694" x="8328025" y="3897313"/>
          <p14:tracePt t="37701" x="8361363" y="3897313"/>
          <p14:tracePt t="37708" x="8385175" y="3897313"/>
          <p14:tracePt t="37716" x="8434388" y="3897313"/>
          <p14:tracePt t="37723" x="8466138" y="3897313"/>
          <p14:tracePt t="37730" x="8515350" y="3897313"/>
          <p14:tracePt t="37737" x="8548688" y="3897313"/>
          <p14:tracePt t="37745" x="8580438" y="3897313"/>
          <p14:tracePt t="37754" x="8605838" y="3897313"/>
          <p14:tracePt t="37760" x="8629650" y="3897313"/>
          <p14:tracePt t="37767" x="8637588" y="3897313"/>
          <p14:tracePt t="37775" x="8653463" y="3897313"/>
          <p14:tracePt t="37782" x="8661400" y="3897313"/>
          <p14:tracePt t="37798" x="8670925" y="3897313"/>
          <p14:tracePt t="37805" x="8678863" y="3897313"/>
          <p14:tracePt t="37822" x="8702675" y="3897313"/>
          <p14:tracePt t="37828" x="8710613" y="3897313"/>
          <p14:tracePt t="37836" x="8743950" y="3897313"/>
          <p14:tracePt t="37844" x="8775700" y="3897313"/>
          <p14:tracePt t="37851" x="8809038" y="3897313"/>
          <p14:tracePt t="37857" x="8848725" y="3897313"/>
          <p14:tracePt t="37865" x="8882063" y="3897313"/>
          <p14:tracePt t="37872" x="8913813" y="3897313"/>
          <p14:tracePt t="37880" x="8947150" y="3897313"/>
          <p14:tracePt t="37887" x="8986838" y="3897313"/>
          <p14:tracePt t="37895" x="9020175" y="3897313"/>
          <p14:tracePt t="37904" x="9051925" y="3897313"/>
          <p14:tracePt t="37910" x="9093200" y="3897313"/>
          <p14:tracePt t="37917" x="9124950" y="3897313"/>
          <p14:tracePt t="37925" x="9158288" y="3897313"/>
          <p14:tracePt t="37933" x="9190038" y="3897313"/>
          <p14:tracePt t="37940" x="9231313" y="3897313"/>
          <p14:tracePt t="37948" x="9264650" y="3897313"/>
          <p14:tracePt t="37956" x="9312275" y="3897313"/>
          <p14:tracePt t="37963" x="9361488" y="3897313"/>
          <p14:tracePt t="37972" x="9426575" y="3897313"/>
          <p14:tracePt t="37977" x="9459913" y="3897313"/>
          <p14:tracePt t="37985" x="9525000" y="3897313"/>
          <p14:tracePt t="37993" x="9572625" y="3897313"/>
          <p14:tracePt t="38000" x="9637713" y="3897313"/>
          <p14:tracePt t="38007" x="9686925" y="3897313"/>
          <p14:tracePt t="38015" x="9718675" y="3897313"/>
          <p14:tracePt t="38022" x="9759950" y="3897313"/>
          <p14:tracePt t="38030" x="9767888" y="3905250"/>
          <p14:tracePt t="38037" x="9775825" y="3905250"/>
          <p14:tracePt t="38045" x="9783763" y="3905250"/>
          <p14:tracePt t="38060" x="9793288" y="3905250"/>
          <p14:tracePt t="38076" x="9801225" y="3905250"/>
          <p14:tracePt t="38083" x="9809163" y="3905250"/>
          <p14:tracePt t="38091" x="9825038" y="3905250"/>
          <p14:tracePt t="38098" x="9840913" y="3905250"/>
          <p14:tracePt t="38105" x="9848850" y="3905250"/>
          <p14:tracePt t="38113" x="9874250" y="3905250"/>
          <p14:tracePt t="38121" x="9882188" y="3905250"/>
          <p14:tracePt t="38128" x="9898063" y="3905250"/>
          <p14:tracePt t="38135" x="9906000" y="3905250"/>
          <p14:tracePt t="38143" x="9913938" y="3905250"/>
          <p14:tracePt t="38150" x="9931400" y="3905250"/>
          <p14:tracePt t="38157" x="9939338" y="3905250"/>
          <p14:tracePt t="38172" x="9947275" y="3905250"/>
          <p14:tracePt t="38187" x="9955213" y="3905250"/>
          <p14:tracePt t="38295" x="9947275" y="3905250"/>
          <p14:tracePt t="38301" x="9923463" y="3905250"/>
          <p14:tracePt t="38308" x="9906000" y="3905250"/>
          <p14:tracePt t="38316" x="9898063" y="3905250"/>
          <p14:tracePt t="38346" x="9882188" y="3905250"/>
          <p14:tracePt t="38353" x="9874250" y="3913188"/>
          <p14:tracePt t="38360" x="9866313" y="3913188"/>
          <p14:tracePt t="38367" x="9858375" y="3929063"/>
          <p14:tracePt t="38384" x="9848850" y="3937000"/>
          <p14:tracePt t="38398" x="9840913" y="3944938"/>
          <p14:tracePt t="38407" x="9840913" y="3954463"/>
          <p14:tracePt t="38421" x="9832975" y="3962400"/>
          <p14:tracePt t="38467" x="9817100" y="3962400"/>
          <p14:tracePt t="38474" x="9817100" y="3970338"/>
          <p14:tracePt t="38489" x="9809163" y="3978275"/>
          <p14:tracePt t="38495" x="9801225" y="3986213"/>
          <p14:tracePt t="38504" x="9793288" y="4002088"/>
          <p14:tracePt t="38511" x="9783763" y="4019550"/>
          <p14:tracePt t="38517" x="9759950" y="4043363"/>
          <p14:tracePt t="38526" x="9752013" y="4067175"/>
          <p14:tracePt t="38533" x="9728200" y="4092575"/>
          <p14:tracePt t="38540" x="9718675" y="4100513"/>
          <p14:tracePt t="38548" x="9694863" y="4116388"/>
          <p14:tracePt t="38555" x="9686925" y="4140200"/>
          <p14:tracePt t="38563" x="9678988" y="4149725"/>
          <p14:tracePt t="38570" x="9663113" y="4173538"/>
          <p14:tracePt t="38578" x="9653588" y="4189413"/>
          <p14:tracePt t="38586" x="9645650" y="4197350"/>
          <p14:tracePt t="38593" x="9645650" y="4214813"/>
          <p14:tracePt t="38600" x="9637713" y="4222750"/>
          <p14:tracePt t="38608" x="9637713" y="4230688"/>
          <p14:tracePt t="38624" x="9621838" y="4230688"/>
          <p14:tracePt t="38630" x="9621838" y="4238625"/>
          <p14:tracePt t="38638" x="9613900" y="4246563"/>
          <p14:tracePt t="38645" x="9605963" y="4254500"/>
          <p14:tracePt t="38654" x="9598025" y="4262438"/>
          <p14:tracePt t="38660" x="9572625" y="4287838"/>
          <p14:tracePt t="38675" x="9564688" y="4295775"/>
          <p14:tracePt t="38676" x="9556750" y="4303713"/>
          <p14:tracePt t="38682" x="9548813" y="4311650"/>
          <p14:tracePt t="38690" x="9548813" y="4327525"/>
          <p14:tracePt t="38697" x="9540875" y="4335463"/>
          <p14:tracePt t="38705" x="9532938" y="4335463"/>
          <p14:tracePt t="38713" x="9525000" y="4344988"/>
          <p14:tracePt t="38720" x="9515475" y="4352925"/>
          <p14:tracePt t="38727" x="9499600" y="4360863"/>
          <p14:tracePt t="38735" x="9483725" y="4368800"/>
          <p14:tracePt t="38743" x="9475788" y="4384675"/>
          <p14:tracePt t="38752" x="9450388" y="4392613"/>
          <p14:tracePt t="38758" x="9442450" y="4400550"/>
          <p14:tracePt t="38765" x="9426575" y="4410075"/>
          <p14:tracePt t="38773" x="9402763" y="4425950"/>
          <p14:tracePt t="38781" x="9377363" y="4433888"/>
          <p14:tracePt t="38787" x="9369425" y="4441825"/>
          <p14:tracePt t="38795" x="9361488" y="4449763"/>
          <p14:tracePt t="38804" x="9353550" y="4457700"/>
          <p14:tracePt t="38811" x="9345613" y="4465638"/>
          <p14:tracePt t="38819" x="9329738" y="4465638"/>
          <p14:tracePt t="38826" x="9329738" y="4483100"/>
          <p14:tracePt t="38833" x="9320213" y="4483100"/>
          <p14:tracePt t="38854" x="9312275" y="4491038"/>
          <p14:tracePt t="38856" x="9304338" y="4491038"/>
          <p14:tracePt t="38862" x="9296400" y="4498975"/>
          <p14:tracePt t="38870" x="9272588" y="4498975"/>
          <p14:tracePt t="38878" x="9255125" y="4506913"/>
          <p14:tracePt t="38887" x="9231313" y="4530725"/>
          <p14:tracePt t="38893" x="9199563" y="4548188"/>
          <p14:tracePt t="38900" x="9174163" y="4564063"/>
          <p14:tracePt t="38908" x="9150350" y="4579938"/>
          <p14:tracePt t="38915" x="9124950" y="4587875"/>
          <p14:tracePt t="38923" x="9101138" y="4595813"/>
          <p14:tracePt t="38932" x="9093200" y="4613275"/>
          <p14:tracePt t="38938" x="9085263" y="4613275"/>
          <p14:tracePt t="38946" x="9085263" y="4621213"/>
          <p14:tracePt t="38961" x="9077325" y="4629150"/>
          <p14:tracePt t="38984" x="9069388" y="4637088"/>
          <p14:tracePt t="39006" x="9059863" y="4637088"/>
          <p14:tracePt t="39013" x="9051925" y="4645025"/>
          <p14:tracePt t="39020" x="9036050" y="4645025"/>
          <p14:tracePt t="39028" x="9028113" y="4652963"/>
          <p14:tracePt t="39035" x="9012238" y="4668838"/>
          <p14:tracePt t="39042" x="9004300" y="4678363"/>
          <p14:tracePt t="39050" x="8978900" y="4686300"/>
          <p14:tracePt t="39058" x="8963025" y="4686300"/>
          <p14:tracePt t="39065" x="8955088" y="4694238"/>
          <p14:tracePt t="39072" x="8939213" y="4702175"/>
          <p14:tracePt t="39080" x="8931275" y="4702175"/>
          <p14:tracePt t="39088" x="8913813" y="4710113"/>
          <p14:tracePt t="39095" x="8905875" y="4725988"/>
          <p14:tracePt t="39111" x="8890000" y="4733925"/>
          <p14:tracePt t="39126" x="8882063" y="4733925"/>
          <p14:tracePt t="39133" x="8882063" y="4743450"/>
          <p14:tracePt t="39149" x="8874125" y="4743450"/>
          <p14:tracePt t="39179" x="8874125" y="4751388"/>
          <p14:tracePt t="39300" x="8866188" y="4751388"/>
          <p14:tracePt t="39307" x="8856663" y="4751388"/>
          <p14:tracePt t="39312" x="8848725" y="4751388"/>
          <p14:tracePt t="39320" x="8840788" y="4751388"/>
          <p14:tracePt t="39388" x="8824913" y="4759325"/>
          <p14:tracePt t="39404" x="8816975" y="4759325"/>
          <p14:tracePt t="39410" x="8809038" y="4759325"/>
          <p14:tracePt t="39434" x="8801100" y="4759325"/>
          <p14:tracePt t="39441" x="8801100" y="4767263"/>
          <p14:tracePt t="39456" x="8791575" y="4767263"/>
          <p14:tracePt t="39487" x="8783638" y="4775200"/>
          <p14:tracePt t="39502" x="8775700" y="4775200"/>
          <p14:tracePt t="39533" x="8767763" y="4775200"/>
          <p14:tracePt t="39578" x="8767763" y="4791075"/>
          <p14:tracePt t="39630" x="8751888" y="4791075"/>
          <p14:tracePt t="39637" x="8751888" y="4799013"/>
          <p14:tracePt t="39643" x="8743950" y="4808538"/>
          <p14:tracePt t="39657" x="8736013" y="4816475"/>
          <p14:tracePt t="39674" x="8736013" y="4824413"/>
          <p14:tracePt t="39990" x="8726488" y="4832350"/>
          <p14:tracePt t="40021" x="8718550" y="4832350"/>
          <p14:tracePt t="40041" x="8718550" y="4840288"/>
          <p14:tracePt t="40080" x="8718550" y="4856163"/>
          <p14:tracePt t="40086" x="8710613" y="4856163"/>
          <p14:tracePt t="40177" x="8710613" y="4864100"/>
          <p14:tracePt t="40184" x="8710613" y="4873625"/>
          <p14:tracePt t="40190" x="8710613" y="4889500"/>
          <p14:tracePt t="40197" x="8710613" y="4897438"/>
          <p14:tracePt t="40206" x="8718550" y="4921250"/>
          <p14:tracePt t="40213" x="8718550" y="4929188"/>
          <p14:tracePt t="40220" x="8726488" y="4938713"/>
          <p14:tracePt t="40228" x="8726488" y="4946650"/>
          <p14:tracePt t="40236" x="8726488" y="4954588"/>
          <p14:tracePt t="40252" x="8736013" y="4954588"/>
          <p14:tracePt t="40258" x="8736013" y="4970463"/>
          <p14:tracePt t="40327" x="8736013" y="4978400"/>
          <p14:tracePt t="40343" x="8751888" y="4978400"/>
          <p14:tracePt t="40347" x="8751888" y="4986338"/>
          <p14:tracePt t="40355" x="8759825" y="4994275"/>
          <p14:tracePt t="40363" x="8775700" y="5003800"/>
          <p14:tracePt t="40370" x="8783638" y="5011738"/>
          <p14:tracePt t="40378" x="8791575" y="5011738"/>
          <p14:tracePt t="40386" x="8809038" y="5035550"/>
          <p14:tracePt t="40393" x="8816975" y="5043488"/>
          <p14:tracePt t="40400" x="8824913" y="5051425"/>
          <p14:tracePt t="40408" x="8832850" y="5059363"/>
          <p14:tracePt t="40415" x="8840788" y="5068888"/>
          <p14:tracePt t="40422" x="8840788" y="5084763"/>
          <p14:tracePt t="40431" x="8848725" y="5084763"/>
          <p14:tracePt t="40437" x="8848725" y="5092700"/>
          <p14:tracePt t="40445" x="8866188" y="5092700"/>
          <p14:tracePt t="40461" x="8866188" y="5100638"/>
          <p14:tracePt t="40476" x="8874125" y="5100638"/>
          <p14:tracePt t="40483" x="8882063" y="5108575"/>
          <p14:tracePt t="40491" x="8890000" y="5108575"/>
          <p14:tracePt t="40499" x="8905875" y="5116513"/>
          <p14:tracePt t="40505" x="8931275" y="5116513"/>
          <p14:tracePt t="40514" x="8978900" y="5133975"/>
          <p14:tracePt t="40520" x="9020175" y="5141913"/>
          <p14:tracePt t="40528" x="9085263" y="5173663"/>
          <p14:tracePt t="40536" x="9134475" y="5181600"/>
          <p14:tracePt t="40543" x="9223375" y="5199063"/>
          <p14:tracePt t="40550" x="9296400" y="5214938"/>
          <p14:tracePt t="40558" x="9385300" y="5230813"/>
          <p14:tracePt t="40565" x="9475788" y="5230813"/>
          <p14:tracePt t="40573" x="9564688" y="5238750"/>
          <p14:tracePt t="40580" x="9663113" y="5254625"/>
          <p14:tracePt t="40588" x="9752013" y="5272088"/>
          <p14:tracePt t="40595" x="9817100" y="5287963"/>
          <p14:tracePt t="40603" x="9890125" y="5303838"/>
          <p14:tracePt t="40610" x="9979025" y="5303838"/>
          <p14:tracePt t="40620" x="10053638" y="5311775"/>
          <p14:tracePt t="40625" x="10142538" y="5329238"/>
          <p14:tracePt t="40633" x="10215563" y="5345113"/>
          <p14:tracePt t="40640" x="10304463" y="5360988"/>
          <p14:tracePt t="40648" x="10394950" y="5376863"/>
          <p14:tracePt t="40655" x="10483850" y="5410200"/>
          <p14:tracePt t="40662" x="10582275" y="5418138"/>
          <p14:tracePt t="40670" x="10629900" y="5434013"/>
          <p14:tracePt t="40678" x="10694988" y="5434013"/>
          <p14:tracePt t="40687" x="10744200" y="5449888"/>
          <p14:tracePt t="40692" x="10793413" y="5449888"/>
          <p14:tracePt t="40700" x="10842625" y="5449888"/>
          <p14:tracePt t="40708" x="10882313" y="5449888"/>
          <p14:tracePt t="40716" x="10915650" y="5449888"/>
          <p14:tracePt t="40723" x="10931525" y="5449888"/>
          <p14:tracePt t="40731" x="10955338" y="5449888"/>
          <p14:tracePt t="40738" x="10971213" y="5449888"/>
          <p14:tracePt t="40746" x="10996613" y="5441950"/>
          <p14:tracePt t="40753" x="11004550" y="5434013"/>
          <p14:tracePt t="40770" x="11012488" y="5434013"/>
          <p14:tracePt t="40776" x="11012488" y="5426075"/>
          <p14:tracePt t="40829" x="11004550" y="5426075"/>
          <p14:tracePt t="40837" x="10971213" y="5426075"/>
          <p14:tracePt t="40843" x="10923588" y="5426075"/>
          <p14:tracePt t="40850" x="10874375" y="5426075"/>
          <p14:tracePt t="40858" x="10825163" y="5426075"/>
          <p14:tracePt t="40865" x="10785475" y="5426075"/>
          <p14:tracePt t="40873" x="10736263" y="5441950"/>
          <p14:tracePt t="40880" x="10687050" y="5441950"/>
          <p14:tracePt t="40887" x="10621963" y="5441950"/>
          <p14:tracePt t="40895" x="10572750" y="5441950"/>
          <p14:tracePt t="40903" x="10507663" y="5441950"/>
          <p14:tracePt t="40910" x="10460038" y="5441950"/>
          <p14:tracePt t="40918" x="10394950" y="5441950"/>
          <p14:tracePt t="40925" x="10345738" y="5441950"/>
          <p14:tracePt t="40932" x="10296525" y="5434013"/>
          <p14:tracePt t="40940" x="10231438" y="5434013"/>
          <p14:tracePt t="40948" x="10183813" y="5426075"/>
          <p14:tracePt t="40956" x="10134600" y="5426075"/>
          <p14:tracePt t="40962" x="10101263" y="5426075"/>
          <p14:tracePt t="40970" x="10053638" y="5426075"/>
          <p14:tracePt t="40978" x="10012363" y="5426075"/>
          <p14:tracePt t="40986" x="9979025" y="5426075"/>
          <p14:tracePt t="40992" x="9955213" y="5418138"/>
          <p14:tracePt t="41000" x="9939338" y="5418138"/>
          <p14:tracePt t="41008" x="9931400" y="5418138"/>
          <p14:tracePt t="41015" x="9923463" y="5418138"/>
          <p14:tracePt t="41061" x="9906000" y="5418138"/>
          <p14:tracePt t="41084" x="9898063" y="5418138"/>
          <p14:tracePt t="41114" x="9890125" y="5418138"/>
          <p14:tracePt t="41265" x="9890125" y="5402263"/>
          <p14:tracePt t="41272" x="9890125" y="5394325"/>
          <p14:tracePt t="41278" x="9890125" y="5376863"/>
          <p14:tracePt t="41287" x="9898063" y="5368925"/>
          <p14:tracePt t="41857" x="9898063" y="5360988"/>
          <p14:tracePt t="42698" x="9898063" y="5337175"/>
          <p14:tracePt t="42704" x="9913938" y="5287963"/>
          <p14:tracePt t="42710" x="9913938" y="5254625"/>
          <p14:tracePt t="42719" x="9913938" y="5189538"/>
          <p14:tracePt t="42725" x="9913938" y="5124450"/>
          <p14:tracePt t="42732" x="9913938" y="5076825"/>
          <p14:tracePt t="42740" x="9906000" y="5019675"/>
          <p14:tracePt t="42748" x="9882188" y="4986338"/>
          <p14:tracePt t="42755" x="9874250" y="4954588"/>
          <p14:tracePt t="42764" x="9866313" y="4929188"/>
          <p14:tracePt t="42770" x="9848850" y="4921250"/>
          <p14:tracePt t="42779" x="9848850" y="4913313"/>
          <p14:tracePt t="42785" x="9848850" y="4897438"/>
          <p14:tracePt t="42839" x="9840913" y="4897438"/>
          <p14:tracePt t="42845" x="9832975" y="4905375"/>
          <p14:tracePt t="42853" x="9832975" y="4913313"/>
          <p14:tracePt t="42860" x="9825038" y="4921250"/>
          <p14:tracePt t="42870" x="9825038" y="4929188"/>
          <p14:tracePt t="42875" x="9817100" y="4946650"/>
          <p14:tracePt t="42883" x="9817100" y="4962525"/>
          <p14:tracePt t="42891" x="9817100" y="4970463"/>
          <p14:tracePt t="42899" x="9817100" y="4978400"/>
          <p14:tracePt t="42921" x="9817100" y="4986338"/>
          <p14:tracePt t="43658" x="9817100" y="4962525"/>
          <p14:tracePt t="43844" x="9809163" y="4962525"/>
          <p14:tracePt t="43853" x="9801225" y="4970463"/>
          <p14:tracePt t="43858" x="9783763" y="4970463"/>
          <p14:tracePt t="43866" x="9775825" y="4978400"/>
          <p14:tracePt t="43873" x="9775825" y="4986338"/>
          <p14:tracePt t="43880" x="9767888" y="4994275"/>
          <p14:tracePt t="43888" x="9759950" y="4994275"/>
          <p14:tracePt t="43895" x="9752013" y="5003800"/>
          <p14:tracePt t="43904" x="9744075" y="5003800"/>
          <p14:tracePt t="43910" x="9736138" y="5003800"/>
          <p14:tracePt t="43919" x="9718675" y="5003800"/>
          <p14:tracePt t="43926" x="9702800" y="5011738"/>
          <p14:tracePt t="43933" x="9694863" y="5011738"/>
          <p14:tracePt t="43940" x="9671050" y="5011738"/>
          <p14:tracePt t="43948" x="9637713" y="5011738"/>
          <p14:tracePt t="43955" x="9613900" y="5011738"/>
          <p14:tracePt t="43962" x="9580563" y="5011738"/>
          <p14:tracePt t="43970" x="9548813" y="5003800"/>
          <p14:tracePt t="43978" x="9507538" y="4986338"/>
          <p14:tracePt t="43987" x="9442450" y="4970463"/>
          <p14:tracePt t="43993" x="9369425" y="4962525"/>
          <p14:tracePt t="44001" x="9280525" y="4946650"/>
          <p14:tracePt t="44007" x="9190038" y="4913313"/>
          <p14:tracePt t="44015" x="9077325" y="4897438"/>
          <p14:tracePt t="44022" x="8939213" y="4864100"/>
          <p14:tracePt t="44030" x="8809038" y="4832350"/>
          <p14:tracePt t="44037" x="8653463" y="4799013"/>
          <p14:tracePt t="44045" x="8515350" y="4743450"/>
          <p14:tracePt t="44052" x="8377238" y="4678363"/>
          <p14:tracePt t="44061" x="8215313" y="4621213"/>
          <p14:tracePt t="44068" x="8059738" y="4530725"/>
          <p14:tracePt t="44075" x="7897813" y="4465638"/>
          <p14:tracePt t="44082" x="7759700" y="4392613"/>
          <p14:tracePt t="44090" x="7645400" y="4327525"/>
          <p14:tracePt t="44097" x="7523163" y="4262438"/>
          <p14:tracePt t="44105" x="7408863" y="4205288"/>
          <p14:tracePt t="44112" x="7296150" y="4157663"/>
          <p14:tracePt t="44120" x="7197725" y="4108450"/>
          <p14:tracePt t="44128" x="7059613" y="4075113"/>
          <p14:tracePt t="44136" x="6945313" y="4027488"/>
          <p14:tracePt t="44143" x="6791325" y="3978275"/>
          <p14:tracePt t="44152" x="6653213" y="3921125"/>
          <p14:tracePt t="44158" x="6499225" y="3871913"/>
          <p14:tracePt t="44166" x="6335713" y="3840163"/>
          <p14:tracePt t="44172" x="6165850" y="3783013"/>
          <p14:tracePt t="44181" x="5986463" y="3733800"/>
          <p14:tracePt t="44187" x="5783263" y="3676650"/>
          <p14:tracePt t="44197" x="5588000" y="3619500"/>
          <p14:tracePt t="44203" x="5408613" y="3571875"/>
          <p14:tracePt t="44212" x="5229225" y="3498850"/>
          <p14:tracePt t="44218" x="5051425" y="3441700"/>
          <p14:tracePt t="44225" x="4895850" y="3392488"/>
          <p14:tracePt t="44233" x="4741863" y="3359150"/>
          <p14:tracePt t="44240" x="4603750" y="3303588"/>
          <p14:tracePt t="44248" x="4489450" y="3270250"/>
          <p14:tracePt t="44255" x="4392613" y="3246438"/>
          <p14:tracePt t="44264" x="4319588" y="3213100"/>
          <p14:tracePt t="44270" x="4229100" y="3197225"/>
          <p14:tracePt t="44277" x="4156075" y="3163888"/>
          <p14:tracePt t="44285" x="4059238" y="3140075"/>
          <p14:tracePt t="44293" x="3944938" y="3082925"/>
          <p14:tracePt t="44301" x="3830638" y="3051175"/>
          <p14:tracePt t="44308" x="3692525" y="3001963"/>
          <p14:tracePt t="44317" x="3586163" y="2986088"/>
          <p14:tracePt t="44323" x="3473450" y="2952750"/>
          <p14:tracePt t="44332" x="3351213" y="2921000"/>
          <p14:tracePt t="44338" x="3302000" y="2913063"/>
          <p14:tracePt t="44347" x="3236913" y="2895600"/>
          <p14:tracePt t="44353" x="3197225" y="2879725"/>
          <p14:tracePt t="44362" x="3148013" y="2879725"/>
          <p14:tracePt t="44368" x="3114675" y="2871788"/>
          <p14:tracePt t="44375" x="3090863" y="2871788"/>
          <p14:tracePt t="44383" x="3057525" y="2855913"/>
          <p14:tracePt t="44391" x="3049588" y="2855913"/>
          <p14:tracePt t="44399" x="3025775" y="2847975"/>
          <p14:tracePt t="44405" x="3009900" y="2838450"/>
          <p14:tracePt t="44422" x="2992438" y="2830513"/>
          <p14:tracePt t="44427" x="2976563" y="2814638"/>
          <p14:tracePt t="44435" x="2936875" y="2806700"/>
          <p14:tracePt t="44442" x="2903538" y="2782888"/>
          <p14:tracePt t="44452" x="2854325" y="2757488"/>
          <p14:tracePt t="44457" x="2797175" y="2733675"/>
          <p14:tracePt t="44465" x="2724150" y="2717800"/>
          <p14:tracePt t="44473" x="2651125" y="2684463"/>
          <p14:tracePt t="44480" x="2562225" y="2652713"/>
          <p14:tracePt t="44488" x="2463800" y="2603500"/>
          <p14:tracePt t="44495" x="2374900" y="2595563"/>
          <p14:tracePt t="44503" x="2301875" y="2562225"/>
          <p14:tracePt t="44511" x="2203450" y="2546350"/>
          <p14:tracePt t="44518" x="2130425" y="2513013"/>
          <p14:tracePt t="44525" x="2057400" y="2489200"/>
          <p14:tracePt t="44533" x="2008188" y="2473325"/>
          <p14:tracePt t="44540" x="1935163" y="2447925"/>
          <p14:tracePt t="44548" x="1903413" y="2432050"/>
          <p14:tracePt t="44555" x="1854200" y="2432050"/>
          <p14:tracePt t="44562" x="1814513" y="2424113"/>
          <p14:tracePt t="44570" x="1804988" y="2424113"/>
          <p14:tracePt t="44577" x="1797050" y="2424113"/>
          <p14:tracePt t="44707" x="1797050" y="2416175"/>
          <p14:tracePt t="44767" x="1804988" y="2416175"/>
          <p14:tracePt t="44774" x="1822450" y="2416175"/>
          <p14:tracePt t="44788" x="1830388" y="2416175"/>
          <p14:tracePt t="44796" x="1838325" y="2416175"/>
          <p14:tracePt t="44803" x="1846263" y="2416175"/>
          <p14:tracePt t="44818" x="1854200" y="2416175"/>
          <p14:tracePt t="44826" x="1862138" y="2424113"/>
          <p14:tracePt t="44834" x="1870075" y="2432050"/>
          <p14:tracePt t="44840" x="1895475" y="2465388"/>
          <p14:tracePt t="44847" x="1903413" y="2473325"/>
          <p14:tracePt t="44855" x="1927225" y="2497138"/>
          <p14:tracePt t="44863" x="1935163" y="2522538"/>
          <p14:tracePt t="44870" x="1960563" y="2538413"/>
          <p14:tracePt t="44879" x="1984375" y="2562225"/>
          <p14:tracePt t="44885" x="1992313" y="2570163"/>
          <p14:tracePt t="44892" x="2017713" y="2603500"/>
          <p14:tracePt t="44901" x="2025650" y="2627313"/>
          <p14:tracePt t="44908" x="2049463" y="2684463"/>
          <p14:tracePt t="44917" x="2065338" y="2717800"/>
          <p14:tracePt t="44923" x="2090738" y="2765425"/>
          <p14:tracePt t="44931" x="2098675" y="2814638"/>
          <p14:tracePt t="44937" x="2114550" y="2887663"/>
          <p14:tracePt t="44945" x="2130425" y="2936875"/>
          <p14:tracePt t="44952" x="2138363" y="2986088"/>
          <p14:tracePt t="44960" x="2138363" y="3025775"/>
          <p14:tracePt t="44968" x="2138363" y="3074988"/>
          <p14:tracePt t="44975" x="2138363" y="3108325"/>
          <p14:tracePt t="44983" x="2155825" y="3140075"/>
          <p14:tracePt t="44990" x="2155825" y="3163888"/>
          <p14:tracePt t="45000" x="2155825" y="3189288"/>
          <p14:tracePt t="45005" x="2155825" y="3221038"/>
          <p14:tracePt t="45012" x="2155825" y="3228975"/>
          <p14:tracePt t="45020" x="2155825" y="3246438"/>
          <p14:tracePt t="45027" x="2155825" y="3270250"/>
          <p14:tracePt t="45035" x="2155825" y="3286125"/>
          <p14:tracePt t="45043" x="2155825" y="3311525"/>
          <p14:tracePt t="45051" x="2155825" y="3335338"/>
          <p14:tracePt t="45057" x="2155825" y="3351213"/>
          <p14:tracePt t="45065" x="2155825" y="3376613"/>
          <p14:tracePt t="45073" x="2155825" y="3392488"/>
          <p14:tracePt t="45080" x="2155825" y="3416300"/>
          <p14:tracePt t="45087" x="2155825" y="3449638"/>
          <p14:tracePt t="45095" x="2155825" y="3473450"/>
          <p14:tracePt t="45103" x="2155825" y="3506788"/>
          <p14:tracePt t="45118" x="2155825" y="3546475"/>
          <p14:tracePt t="45125" x="2155825" y="3579813"/>
          <p14:tracePt t="45132" x="2147888" y="3603625"/>
          <p14:tracePt t="45140" x="2147888" y="3636963"/>
          <p14:tracePt t="45147" x="2147888" y="3676650"/>
          <p14:tracePt t="45155" x="2147888" y="3709988"/>
          <p14:tracePt t="45163" x="2147888" y="3741738"/>
          <p14:tracePt t="45170" x="2147888" y="3790950"/>
          <p14:tracePt t="45177" x="2155825" y="3832225"/>
          <p14:tracePt t="45185" x="2163763" y="3863975"/>
          <p14:tracePt t="45192" x="2179638" y="3913188"/>
          <p14:tracePt t="45201" x="2187575" y="3944938"/>
          <p14:tracePt t="45208" x="2203450" y="3986213"/>
          <p14:tracePt t="45215" x="2203450" y="4002088"/>
          <p14:tracePt t="45222" x="2203450" y="4043363"/>
          <p14:tracePt t="45230" x="2203450" y="4059238"/>
          <p14:tracePt t="45237" x="2212975" y="4100513"/>
          <p14:tracePt t="45245" x="2212975" y="4108450"/>
          <p14:tracePt t="45253" x="2220913" y="4124325"/>
          <p14:tracePt t="45260" x="2220913" y="4132263"/>
          <p14:tracePt t="45267" x="2220913" y="4149725"/>
          <p14:tracePt t="45275" x="2220913" y="4157663"/>
          <p14:tracePt t="45298" x="2220913" y="4165600"/>
          <p14:tracePt t="45337" x="2220913" y="4173538"/>
          <p14:tracePt t="45344" x="2220913" y="4189413"/>
          <p14:tracePt t="45352" x="2220913" y="4205288"/>
          <p14:tracePt t="45358" x="2220913" y="4222750"/>
          <p14:tracePt t="45365" x="2212975" y="4246563"/>
          <p14:tracePt t="45372" x="2212975" y="4254500"/>
          <p14:tracePt t="45380" x="2203450" y="4262438"/>
          <p14:tracePt t="45388" x="2195513" y="4270375"/>
          <p14:tracePt t="45395" x="2179638" y="4303713"/>
          <p14:tracePt t="45403" x="2179638" y="4311650"/>
          <p14:tracePt t="45410" x="2171700" y="4311650"/>
          <p14:tracePt t="45419" x="2171700" y="4319588"/>
          <p14:tracePt t="45425" x="2163763" y="4327525"/>
          <p14:tracePt t="45433" x="2163763" y="4352925"/>
          <p14:tracePt t="45440" x="2138363" y="4376738"/>
          <p14:tracePt t="45447" x="2130425" y="4392613"/>
          <p14:tracePt t="45455" x="2106613" y="4433888"/>
          <p14:tracePt t="45463" x="2098675" y="4457700"/>
          <p14:tracePt t="45470" x="2082800" y="4491038"/>
          <p14:tracePt t="45478" x="2073275" y="4514850"/>
          <p14:tracePt t="45486" x="2073275" y="4530725"/>
          <p14:tracePt t="45494" x="2073275" y="4540250"/>
          <p14:tracePt t="45503" x="2073275" y="4556125"/>
          <p14:tracePt t="45507" x="2073275" y="4564063"/>
          <p14:tracePt t="45523" x="2065338" y="4572000"/>
          <p14:tracePt t="45538" x="2065338" y="4579938"/>
          <p14:tracePt t="45547" x="2065338" y="4587875"/>
          <p14:tracePt t="45553" x="2065338" y="4595813"/>
          <p14:tracePt t="45560" x="2049463" y="4603750"/>
          <p14:tracePt t="45568" x="2049463" y="4621213"/>
          <p14:tracePt t="45575" x="2049463" y="4637088"/>
          <p14:tracePt t="45583" x="2049463" y="4645025"/>
          <p14:tracePt t="45591" x="2041525" y="4652963"/>
          <p14:tracePt t="45597" x="2041525" y="4678363"/>
          <p14:tracePt t="45605" x="2041525" y="4686300"/>
          <p14:tracePt t="45621" x="2041525" y="4694238"/>
          <p14:tracePt t="45636" x="2041525" y="4702175"/>
          <p14:tracePt t="46178" x="2041525" y="4668838"/>
          <p14:tracePt t="46186" x="2041525" y="4637088"/>
          <p14:tracePt t="46190" x="2033588" y="4613275"/>
          <p14:tracePt t="46198" x="2017713" y="4564063"/>
          <p14:tracePt t="46205" x="2008188" y="4530725"/>
          <p14:tracePt t="46212" x="2008188" y="4483100"/>
          <p14:tracePt t="46220" x="1992313" y="4425950"/>
          <p14:tracePt t="46227" x="1984375" y="4360863"/>
          <p14:tracePt t="46235" x="1984375" y="4295775"/>
          <p14:tracePt t="46243" x="1984375" y="4222750"/>
          <p14:tracePt t="46254" x="1984375" y="4157663"/>
          <p14:tracePt t="46258" x="1984375" y="4092575"/>
          <p14:tracePt t="46265" x="1992313" y="4002088"/>
          <p14:tracePt t="46273" x="2017713" y="3929063"/>
          <p14:tracePt t="46280" x="2033588" y="3856038"/>
          <p14:tracePt t="46288" x="2057400" y="3783013"/>
          <p14:tracePt t="46295" x="2073275" y="3709988"/>
          <p14:tracePt t="46303" x="2090738" y="3660775"/>
          <p14:tracePt t="46310" x="2090738" y="3611563"/>
          <p14:tracePt t="46318" x="2098675" y="3579813"/>
          <p14:tracePt t="46326" x="2098675" y="3530600"/>
          <p14:tracePt t="46333" x="2098675" y="3489325"/>
          <p14:tracePt t="46340" x="2098675" y="3441700"/>
          <p14:tracePt t="46350" x="2082800" y="3392488"/>
          <p14:tracePt t="46355" x="2073275" y="3343275"/>
          <p14:tracePt t="46363" x="2057400" y="3270250"/>
          <p14:tracePt t="46370" x="2041525" y="3197225"/>
          <p14:tracePt t="46378" x="2041525" y="3148013"/>
          <p14:tracePt t="46385" x="2025650" y="3082925"/>
          <p14:tracePt t="46393" x="2025650" y="3033713"/>
          <p14:tracePt t="46401" x="2025650" y="2968625"/>
          <p14:tracePt t="46408" x="2025650" y="2921000"/>
          <p14:tracePt t="46417" x="2025650" y="2871788"/>
          <p14:tracePt t="46423" x="2000250" y="2822575"/>
          <p14:tracePt t="46431" x="1992313" y="2773363"/>
          <p14:tracePt t="46437" x="1976438" y="2725738"/>
          <p14:tracePt t="46445" x="1968500" y="2668588"/>
          <p14:tracePt t="46453" x="1935163" y="2619375"/>
          <p14:tracePt t="46460" x="1927225" y="2546350"/>
          <p14:tracePt t="46467" x="1895475" y="2497138"/>
          <p14:tracePt t="46475" x="1887538" y="2457450"/>
          <p14:tracePt t="46485" x="1870075" y="2424113"/>
          <p14:tracePt t="46490" x="1862138" y="2382838"/>
          <p14:tracePt t="46498" x="1854200" y="2374900"/>
          <p14:tracePt t="46505" x="1846263" y="2366963"/>
          <p14:tracePt t="46513" x="1846263" y="2359025"/>
          <p14:tracePt t="46698" x="1838325" y="2359025"/>
          <p14:tracePt t="46852" x="1846263" y="2359025"/>
          <p14:tracePt t="46868" x="1854200" y="2359025"/>
          <p14:tracePt t="46890" x="1862138" y="2359025"/>
          <p14:tracePt t="46958" x="1870075" y="2359025"/>
          <p14:tracePt t="46964" x="1879600" y="2359025"/>
          <p14:tracePt t="46980" x="1887538" y="2359025"/>
          <p14:tracePt t="46993" x="1903413" y="2359025"/>
          <p14:tracePt t="47020" x="1927225" y="2359025"/>
          <p14:tracePt t="47024" x="1935163" y="2359025"/>
          <p14:tracePt t="47030" x="1943100" y="2359025"/>
          <p14:tracePt t="47038" x="1960563" y="2359025"/>
          <p14:tracePt t="47045" x="1968500" y="2366963"/>
          <p14:tracePt t="47052" x="1984375" y="2374900"/>
          <p14:tracePt t="47060" x="1992313" y="2392363"/>
          <p14:tracePt t="47067" x="2008188" y="2400300"/>
          <p14:tracePt t="47075" x="2025650" y="2408238"/>
          <p14:tracePt t="47083" x="2049463" y="2416175"/>
          <p14:tracePt t="47090" x="2082800" y="2457450"/>
          <p14:tracePt t="47097" x="2106613" y="2465388"/>
          <p14:tracePt t="47105" x="2130425" y="2489200"/>
          <p14:tracePt t="47112" x="2155825" y="2513013"/>
          <p14:tracePt t="47120" x="2171700" y="2522538"/>
          <p14:tracePt t="47127" x="2187575" y="2538413"/>
          <p14:tracePt t="47135" x="2195513" y="2546350"/>
          <p14:tracePt t="47143" x="2212975" y="2546350"/>
          <p14:tracePt t="47150" x="2212975" y="2554288"/>
          <p14:tracePt t="47166" x="2220913" y="2554288"/>
          <p14:tracePt t="47333" x="2228850" y="2554288"/>
          <p14:tracePt t="47347" x="2244725" y="2554288"/>
          <p14:tracePt t="47353" x="2252663" y="2554288"/>
          <p14:tracePt t="47369" x="2252663" y="2546350"/>
          <p14:tracePt t="47723" x="2260600" y="2554288"/>
          <p14:tracePt t="47790" x="2268538" y="2554288"/>
          <p14:tracePt t="47797" x="2278063" y="2554288"/>
          <p14:tracePt t="47803" x="2301875" y="2554288"/>
          <p14:tracePt t="47810" x="2309813" y="2538413"/>
          <p14:tracePt t="47818" x="2317750" y="2538413"/>
          <p14:tracePt t="47826" x="2325688" y="2530475"/>
          <p14:tracePt t="47834" x="2325688" y="2522538"/>
          <p14:tracePt t="47840" x="2333625" y="2513013"/>
          <p14:tracePt t="47847" x="2343150" y="2513013"/>
          <p14:tracePt t="48173" x="2343150" y="2522538"/>
          <p14:tracePt t="48180" x="2343150" y="2530475"/>
          <p14:tracePt t="48192" x="2351088" y="2546350"/>
          <p14:tracePt t="48200" x="2351088" y="2554288"/>
          <p14:tracePt t="48217" x="2351088" y="2562225"/>
          <p14:tracePt t="51425" x="2366963" y="2562225"/>
          <p14:tracePt t="51442" x="2374900" y="2562225"/>
          <p14:tracePt t="51450" x="2390775" y="2562225"/>
          <p14:tracePt t="51455" x="2398713" y="2562225"/>
          <p14:tracePt t="51462" x="2408238" y="2562225"/>
          <p14:tracePt t="51470" x="2432050" y="2546350"/>
          <p14:tracePt t="51478" x="2455863" y="2546350"/>
          <p14:tracePt t="51485" x="2473325" y="2546350"/>
          <p14:tracePt t="51492" x="2497138" y="2546350"/>
          <p14:tracePt t="51500" x="2528888" y="2538413"/>
          <p14:tracePt t="51507" x="2562225" y="2538413"/>
          <p14:tracePt t="51516" x="2601913" y="2538413"/>
          <p14:tracePt t="51523" x="2635250" y="2522538"/>
          <p14:tracePt t="51530" x="2684463" y="2522538"/>
          <p14:tracePt t="51537" x="2749550" y="2513013"/>
          <p14:tracePt t="51545" x="2822575" y="2497138"/>
          <p14:tracePt t="51553" x="2887663" y="2497138"/>
          <p14:tracePt t="51561" x="2976563" y="2497138"/>
          <p14:tracePt t="51568" x="3041650" y="2497138"/>
          <p14:tracePt t="51575" x="3090863" y="2497138"/>
          <p14:tracePt t="51582" x="3155950" y="2497138"/>
          <p14:tracePt t="51590" x="3221038" y="2497138"/>
          <p14:tracePt t="51599" x="3270250" y="2497138"/>
          <p14:tracePt t="51605" x="3309938" y="2497138"/>
          <p14:tracePt t="51613" x="3343275" y="2497138"/>
          <p14:tracePt t="51620" x="3390900" y="2497138"/>
          <p14:tracePt t="51627" x="3440113" y="2497138"/>
          <p14:tracePt t="51636" x="3489325" y="2497138"/>
          <p14:tracePt t="51642" x="3538538" y="2497138"/>
          <p14:tracePt t="51650" x="3586163" y="2497138"/>
          <p14:tracePt t="51658" x="3668713" y="2497138"/>
          <p14:tracePt t="51666" x="3757613" y="2481263"/>
          <p14:tracePt t="51673" x="3846513" y="2481263"/>
          <p14:tracePt t="51680" x="3952875" y="2481263"/>
          <p14:tracePt t="51687" x="4025900" y="2481263"/>
          <p14:tracePt t="51695" x="4114800" y="2465388"/>
          <p14:tracePt t="51703" x="4221163" y="2465388"/>
          <p14:tracePt t="51710" x="4310063" y="2465388"/>
          <p14:tracePt t="51717" x="4359275" y="2465388"/>
          <p14:tracePt t="51725" x="4424363" y="2465388"/>
          <p14:tracePt t="51732" x="4489450" y="2465388"/>
          <p14:tracePt t="51740" x="4530725" y="2465388"/>
          <p14:tracePt t="51749" x="4546600" y="2465388"/>
          <p14:tracePt t="51755" x="4570413" y="2465388"/>
          <p14:tracePt t="51762" x="4578350" y="2465388"/>
          <p14:tracePt t="51770" x="4587875" y="2465388"/>
          <p14:tracePt t="51778" x="4611688" y="2465388"/>
          <p14:tracePt t="51786" x="4619625" y="2457450"/>
          <p14:tracePt t="51792" x="4635500" y="2457450"/>
          <p14:tracePt t="51800" x="4660900" y="2457450"/>
          <p14:tracePt t="51808" x="4692650" y="2457450"/>
          <p14:tracePt t="51816" x="4718050" y="2447925"/>
          <p14:tracePt t="51823" x="4749800" y="2447925"/>
          <p14:tracePt t="51830" x="4783138" y="2432050"/>
          <p14:tracePt t="51838" x="4830763" y="2432050"/>
          <p14:tracePt t="51845" x="4879975" y="2432050"/>
          <p14:tracePt t="51852" x="4921250" y="2424113"/>
          <p14:tracePt t="51860" x="4937125" y="2416175"/>
          <p14:tracePt t="51867" x="4960938" y="2416175"/>
          <p14:tracePt t="51875" x="4986338" y="2400300"/>
          <p14:tracePt t="51891" x="4994275" y="2392363"/>
          <p14:tracePt t="51899" x="5002213" y="2382838"/>
          <p14:tracePt t="51905" x="5002213" y="2374900"/>
          <p14:tracePt t="51920" x="5002213" y="2366963"/>
          <p14:tracePt t="51943" x="5002213" y="2359025"/>
          <p14:tracePt t="51998" x="4994275" y="2359025"/>
          <p14:tracePt t="52002" x="4968875" y="2359025"/>
          <p14:tracePt t="52010" x="4937125" y="2359025"/>
          <p14:tracePt t="52018" x="4903788" y="2359025"/>
          <p14:tracePt t="52026" x="4856163" y="2359025"/>
          <p14:tracePt t="52042" x="4773613" y="2359025"/>
          <p14:tracePt t="52049" x="4718050" y="2343150"/>
          <p14:tracePt t="52055" x="4700588" y="2343150"/>
          <p14:tracePt t="52063" x="4652963" y="2343150"/>
          <p14:tracePt t="52071" x="4603750" y="2343150"/>
          <p14:tracePt t="52078" x="4554538" y="2343150"/>
          <p14:tracePt t="52085" x="4513263" y="2335213"/>
          <p14:tracePt t="52093" x="4497388" y="2335213"/>
          <p14:tracePt t="52100" x="4489450" y="2335213"/>
          <p14:tracePt t="52108" x="4465638" y="2335213"/>
          <p14:tracePt t="52115" x="4457700" y="2335213"/>
          <p14:tracePt t="52123" x="4449763" y="2335213"/>
          <p14:tracePt t="52131" x="4432300" y="2335213"/>
          <p14:tracePt t="52138" x="4424363" y="2335213"/>
          <p14:tracePt t="52145" x="4400550" y="2335213"/>
          <p14:tracePt t="52153" x="4392613" y="2335213"/>
          <p14:tracePt t="52160" x="4375150" y="2335213"/>
          <p14:tracePt t="52168" x="4351338" y="2343150"/>
          <p14:tracePt t="52175" x="4327525" y="2351088"/>
          <p14:tracePt t="52183" x="4319588" y="2366963"/>
          <p14:tracePt t="52190" x="4310063" y="2374900"/>
          <p14:tracePt t="52198" x="4302125" y="2382838"/>
          <p14:tracePt t="52205" x="4286250" y="2400300"/>
          <p14:tracePt t="52212" x="4286250" y="2408238"/>
          <p14:tracePt t="52220" x="4278313" y="2408238"/>
          <p14:tracePt t="52227" x="4278313" y="2424113"/>
          <p14:tracePt t="67784" x="4513263" y="2416175"/>
          <p14:tracePt t="67798" x="4530725" y="2416175"/>
          <p14:tracePt t="67806" x="4546600" y="2416175"/>
          <p14:tracePt t="67813" x="4554538" y="2408238"/>
          <p14:tracePt t="67820" x="4578350" y="2408238"/>
          <p14:tracePt t="67828" x="4587875" y="2400300"/>
          <p14:tracePt t="67836" x="4595813" y="2382838"/>
          <p14:tracePt t="67843" x="4595813" y="2374900"/>
          <p14:tracePt t="67850" x="4595813" y="2366963"/>
          <p14:tracePt t="67858" x="4595813" y="2351088"/>
          <p14:tracePt t="67866" x="4595813" y="2343150"/>
          <p14:tracePt t="67957" x="4595813" y="2327275"/>
          <p14:tracePt t="67964" x="4603750" y="2327275"/>
          <p14:tracePt t="67971" x="4603750" y="2317750"/>
          <p14:tracePt t="67978" x="4603750" y="2309813"/>
          <p14:tracePt t="67986" x="4603750" y="2293938"/>
          <p14:tracePt t="67994" x="4603750" y="2270125"/>
          <p14:tracePt t="68000" x="4603750" y="2254250"/>
          <p14:tracePt t="68008" x="4603750" y="2228850"/>
          <p14:tracePt t="68016" x="4603750" y="2205038"/>
          <p14:tracePt t="68023" x="4587875" y="2189163"/>
          <p14:tracePt t="68256" x="4578350" y="2189163"/>
          <p14:tracePt t="68264" x="4570413" y="2189163"/>
          <p14:tracePt t="68271" x="4554538" y="2189163"/>
          <p14:tracePt t="68279" x="4530725" y="2189163"/>
          <p14:tracePt t="68287" x="4505325" y="2189163"/>
          <p14:tracePt t="68294" x="4489450" y="2189163"/>
          <p14:tracePt t="68301" x="4481513" y="2189163"/>
          <p14:tracePt t="68308" x="4473575" y="2189163"/>
          <p14:tracePt t="68316" x="4465638" y="2197100"/>
          <p14:tracePt t="68323" x="4449763" y="2197100"/>
          <p14:tracePt t="68331" x="4432300" y="2212975"/>
          <p14:tracePt t="68338" x="4392613" y="2228850"/>
          <p14:tracePt t="68345" x="4359275" y="2254250"/>
          <p14:tracePt t="68353" x="4319588" y="2278063"/>
          <p14:tracePt t="68360" x="4302125" y="2286000"/>
          <p14:tracePt t="68368" x="4278313" y="2309813"/>
          <p14:tracePt t="68377" x="4254500" y="2309813"/>
          <p14:tracePt t="68383" x="4244975" y="2317750"/>
          <p14:tracePt t="68407" x="4237038" y="2327275"/>
          <p14:tracePt t="68413" x="4229100" y="2327275"/>
          <p14:tracePt t="68422" x="4205288" y="2327275"/>
          <p14:tracePt t="68428" x="4197350" y="2327275"/>
          <p14:tracePt t="68435" x="4179888" y="2343150"/>
          <p14:tracePt t="68444" x="4140200" y="2351088"/>
          <p14:tracePt t="68451" x="4124325" y="2359025"/>
          <p14:tracePt t="68458" x="4098925" y="2374900"/>
          <p14:tracePt t="68466" x="4059238" y="2400300"/>
          <p14:tracePt t="68473" x="4041775" y="2408238"/>
          <p14:tracePt t="68481" x="4017963" y="2424113"/>
          <p14:tracePt t="68488" x="4010025" y="2424113"/>
          <p14:tracePt t="68495" x="4002088" y="2432050"/>
          <p14:tracePt t="68503" x="4002088" y="2439988"/>
          <p14:tracePt t="68511" x="3994150" y="2439988"/>
          <p14:tracePt t="68519" x="3994150" y="2447925"/>
          <p14:tracePt t="68534" x="3976688" y="2447925"/>
          <p14:tracePt t="68633" x="3976688" y="2457450"/>
          <p14:tracePt t="68640" x="3968750" y="2465388"/>
          <p14:tracePt t="68645" x="3968750" y="2489200"/>
          <p14:tracePt t="68662" x="3960813" y="2505075"/>
          <p14:tracePt t="68668" x="3960813" y="2522538"/>
          <p14:tracePt t="68676" x="3960813" y="2530475"/>
          <p14:tracePt t="68683" x="3952875" y="2538413"/>
          <p14:tracePt t="68690" x="3952875" y="2546350"/>
          <p14:tracePt t="68698" x="3952875" y="2562225"/>
          <p14:tracePt t="68705" x="3944938" y="2578100"/>
          <p14:tracePt t="68713" x="3944938" y="2587625"/>
          <p14:tracePt t="68720" x="3929063" y="2603500"/>
          <p14:tracePt t="68728" x="3929063" y="2611438"/>
          <p14:tracePt t="68735" x="3919538" y="2619375"/>
          <p14:tracePt t="68743" x="3919538" y="2643188"/>
          <p14:tracePt t="68751" x="3911600" y="2652713"/>
          <p14:tracePt t="68758" x="3911600" y="2660650"/>
          <p14:tracePt t="68766" x="3903663" y="2660650"/>
          <p14:tracePt t="68774" x="3903663" y="2668588"/>
          <p14:tracePt t="68780" x="3903663" y="2676525"/>
          <p14:tracePt t="68789" x="3895725" y="2676525"/>
          <p14:tracePt t="68796" x="3895725" y="2692400"/>
          <p14:tracePt t="68804" x="3887788" y="2692400"/>
          <p14:tracePt t="68811" x="3863975" y="2700338"/>
          <p14:tracePt t="68818" x="3846513" y="2700338"/>
          <p14:tracePt t="68827" x="3806825" y="2708275"/>
          <p14:tracePt t="68833" x="3790950" y="2725738"/>
          <p14:tracePt t="68843" x="3741738" y="2725738"/>
          <p14:tracePt t="68848" x="3700463" y="2725738"/>
          <p14:tracePt t="68855" x="3668713" y="2733675"/>
          <p14:tracePt t="68863" x="3660775" y="2733675"/>
          <p14:tracePt t="68871" x="3651250" y="2733675"/>
          <p14:tracePt t="68878" x="3635375" y="2741613"/>
          <p14:tracePt t="68911" x="3627438" y="2741613"/>
          <p14:tracePt t="68940" x="3619500" y="2741613"/>
          <p14:tracePt t="68998" x="3651250" y="2741613"/>
          <p14:tracePt t="69006" x="3700463" y="2741613"/>
          <p14:tracePt t="69013" x="3749675" y="2741613"/>
          <p14:tracePt t="69021" x="3822700" y="2725738"/>
          <p14:tracePt t="69029" x="3903663" y="2725738"/>
          <p14:tracePt t="69036" x="3960813" y="2717800"/>
          <p14:tracePt t="69043" x="4025900" y="2717800"/>
          <p14:tracePt t="69050" x="4075113" y="2717800"/>
          <p14:tracePt t="69058" x="4124325" y="2717800"/>
          <p14:tracePt t="69065" x="4171950" y="2700338"/>
          <p14:tracePt t="69075" x="4221163" y="2700338"/>
          <p14:tracePt t="69081" x="4270375" y="2700338"/>
          <p14:tracePt t="69089" x="4319588" y="2700338"/>
          <p14:tracePt t="69095" x="4400550" y="2708275"/>
          <p14:tracePt t="69103" x="4489450" y="2708275"/>
          <p14:tracePt t="69110" x="4603750" y="2725738"/>
          <p14:tracePt t="69118" x="4692650" y="2725738"/>
          <p14:tracePt t="69127" x="4783138" y="2725738"/>
          <p14:tracePt t="69133" x="4887913" y="2741613"/>
          <p14:tracePt t="69140" x="4960938" y="2741613"/>
          <p14:tracePt t="69149" x="5043488" y="2741613"/>
          <p14:tracePt t="69156" x="5091113" y="2741613"/>
          <p14:tracePt t="69164" x="5156200" y="2741613"/>
          <p14:tracePt t="69172" x="5205413" y="2741613"/>
          <p14:tracePt t="69178" x="5246688" y="2741613"/>
          <p14:tracePt t="69186" x="5254625" y="2741613"/>
          <p14:tracePt t="69193" x="5262563" y="2741613"/>
          <p14:tracePt t="69261" x="5262563" y="2749550"/>
          <p14:tracePt t="69291" x="5262563" y="2757488"/>
          <p14:tracePt t="69345" x="5254625" y="2757488"/>
          <p14:tracePt t="69353" x="5237163" y="2757488"/>
          <p14:tracePt t="69359" x="5221288" y="2765425"/>
          <p14:tracePt t="69366" x="5197475" y="2765425"/>
          <p14:tracePt t="69373" x="5189538" y="2773363"/>
          <p14:tracePt t="69380" x="5181600" y="2773363"/>
          <p14:tracePt t="69388" x="5172075" y="2782888"/>
          <p14:tracePt t="69395" x="5164138" y="2782888"/>
          <p14:tracePt t="69403" x="5156200" y="2782888"/>
          <p14:tracePt t="69429" x="5148263" y="2782888"/>
          <p14:tracePt t="73461" x="5067300" y="2798763"/>
          <p14:tracePt t="73463" x="4921250" y="2838450"/>
          <p14:tracePt t="73464" x="4903788" y="2847975"/>
          <p14:tracePt t="73508" x="4895850" y="2847975"/>
          <p14:tracePt t="73515" x="4887913" y="2847975"/>
          <p14:tracePt t="73521" x="4856163" y="2863850"/>
          <p14:tracePt t="73528" x="4806950" y="2863850"/>
          <p14:tracePt t="73535" x="4773613" y="2871788"/>
          <p14:tracePt t="73543" x="4741863" y="2871788"/>
          <p14:tracePt t="73551" x="4700588" y="2887663"/>
          <p14:tracePt t="73559" x="4692650" y="2887663"/>
          <p14:tracePt t="73566" x="4676775" y="2887663"/>
          <p14:tracePt t="73574" x="4652963" y="2895600"/>
          <p14:tracePt t="73580" x="4643438" y="2895600"/>
          <p14:tracePt t="73588" x="4619625" y="2895600"/>
          <p14:tracePt t="73595" x="4587875" y="2913063"/>
          <p14:tracePt t="73603" x="4554538" y="2913063"/>
          <p14:tracePt t="73611" x="4513263" y="2913063"/>
          <p14:tracePt t="73618" x="4465638" y="2921000"/>
          <p14:tracePt t="73626" x="4416425" y="2921000"/>
          <p14:tracePt t="73633" x="4367213" y="2936875"/>
          <p14:tracePt t="73644" x="4319588" y="2944813"/>
          <p14:tracePt t="73648" x="4254500" y="2944813"/>
          <p14:tracePt t="73655" x="4205288" y="2960688"/>
          <p14:tracePt t="73663" x="4164013" y="2960688"/>
          <p14:tracePt t="73670" x="4132263" y="2960688"/>
          <p14:tracePt t="73678" x="4098925" y="2968625"/>
          <p14:tracePt t="73686" x="4075113" y="2968625"/>
          <p14:tracePt t="73693" x="4059238" y="2968625"/>
          <p14:tracePt t="73701" x="4041775" y="2978150"/>
          <p14:tracePt t="73717" x="4033838" y="2978150"/>
          <p14:tracePt t="73724" x="4025900" y="2986088"/>
          <p14:tracePt t="73731" x="4017963" y="2986088"/>
          <p14:tracePt t="73890" x="4025900" y="2986088"/>
          <p14:tracePt t="73897" x="4049713" y="2986088"/>
          <p14:tracePt t="73904" x="4067175" y="2986088"/>
          <p14:tracePt t="73911" x="4090988" y="2986088"/>
          <p14:tracePt t="73928" x="4098925" y="2986088"/>
          <p14:tracePt t="73934" x="4106863" y="2986088"/>
          <p14:tracePt t="74842" x="4090988" y="2986088"/>
          <p14:tracePt t="74849" x="4067175" y="3001963"/>
          <p14:tracePt t="74855" x="4041775" y="3001963"/>
          <p14:tracePt t="74863" x="4025900" y="3025775"/>
          <p14:tracePt t="74870" x="3984625" y="3033713"/>
          <p14:tracePt t="74878" x="3968750" y="3043238"/>
          <p14:tracePt t="74886" x="3929063" y="3059113"/>
          <p14:tracePt t="74893" x="3895725" y="3067050"/>
          <p14:tracePt t="74900" x="3854450" y="3082925"/>
          <p14:tracePt t="74908" x="3838575" y="3090863"/>
          <p14:tracePt t="74915" x="3814763" y="3090863"/>
          <p14:tracePt t="74924" x="3790950" y="3090863"/>
          <p14:tracePt t="74930" x="3781425" y="3090863"/>
          <p14:tracePt t="74938" x="3765550" y="3090863"/>
          <p14:tracePt t="74946" x="3757613" y="3090863"/>
          <p14:tracePt t="74953" x="3733800" y="3090863"/>
          <p14:tracePt t="74960" x="3725863" y="3090863"/>
          <p14:tracePt t="74968" x="3708400" y="3090863"/>
          <p14:tracePt t="74976" x="3684588" y="3090863"/>
          <p14:tracePt t="74983" x="3668713" y="3090863"/>
          <p14:tracePt t="74993" x="3643313" y="3090863"/>
          <p14:tracePt t="74999" x="3635375" y="3090863"/>
          <p14:tracePt t="75008" x="3619500" y="3090863"/>
          <p14:tracePt t="75013" x="3578225" y="3090863"/>
          <p14:tracePt t="75021" x="3562350" y="3090863"/>
          <p14:tracePt t="75029" x="3538538" y="3090863"/>
          <p14:tracePt t="75036" x="3521075" y="3090863"/>
          <p14:tracePt t="75051" x="3505200" y="3090863"/>
          <p14:tracePt t="75082" x="3505200" y="3098800"/>
          <p14:tracePt t="75088" x="3505200" y="3116263"/>
          <p14:tracePt t="75095" x="3521075" y="3124200"/>
          <p14:tracePt t="75104" x="3554413" y="3132138"/>
          <p14:tracePt t="75111" x="3595688" y="3132138"/>
          <p14:tracePt t="75120" x="3643313" y="3132138"/>
          <p14:tracePt t="75126" x="3692525" y="3148013"/>
          <p14:tracePt t="75133" x="3757613" y="3148013"/>
          <p14:tracePt t="75141" x="3822700" y="3148013"/>
          <p14:tracePt t="75148" x="3895725" y="3148013"/>
          <p14:tracePt t="75155" x="3960813" y="3148013"/>
          <p14:tracePt t="75163" x="4025900" y="3148013"/>
          <p14:tracePt t="75170" x="4090988" y="3148013"/>
          <p14:tracePt t="75178" x="4140200" y="3148013"/>
          <p14:tracePt t="75185" x="4189413" y="3148013"/>
          <p14:tracePt t="75193" x="4229100" y="3148013"/>
          <p14:tracePt t="75200" x="4294188" y="3140075"/>
          <p14:tracePt t="75208" x="4343400" y="3140075"/>
          <p14:tracePt t="75215" x="4392613" y="3132138"/>
          <p14:tracePt t="75225" x="4457700" y="3132138"/>
          <p14:tracePt t="75231" x="4530725" y="3116263"/>
          <p14:tracePt t="75238" x="4546600" y="3116263"/>
          <p14:tracePt t="75247" x="4595813" y="3098800"/>
          <p14:tracePt t="75253" x="4668838" y="3090863"/>
          <p14:tracePt t="75260" x="4692650" y="3074988"/>
          <p14:tracePt t="75268" x="4700588" y="3074988"/>
          <p14:tracePt t="75352" x="4692650" y="3074988"/>
          <p14:tracePt t="75360" x="4668838" y="3074988"/>
          <p14:tracePt t="75366" x="4660900" y="3074988"/>
          <p14:tracePt t="75374" x="4643438" y="3074988"/>
          <p14:tracePt t="75381" x="4635500" y="3074988"/>
          <p14:tracePt t="75388" x="4611688" y="3067050"/>
          <p14:tracePt t="75396" x="4603750" y="3067050"/>
          <p14:tracePt t="75403" x="4587875" y="3067050"/>
          <p14:tracePt t="75410" x="4570413" y="3067050"/>
          <p14:tracePt t="75418" x="4562475" y="3067050"/>
          <p14:tracePt t="75426" x="4546600" y="3067050"/>
          <p14:tracePt t="75434" x="4538663" y="3067050"/>
          <p14:tracePt t="75441" x="4513263" y="3067050"/>
          <p14:tracePt t="75448" x="4481513" y="3067050"/>
          <p14:tracePt t="75456" x="4473575" y="3067050"/>
          <p14:tracePt t="75463" x="4432300" y="3067050"/>
          <p14:tracePt t="75470" x="4408488" y="3067050"/>
          <p14:tracePt t="75478" x="4384675" y="3067050"/>
          <p14:tracePt t="75485" x="4367213" y="3067050"/>
          <p14:tracePt t="75493" x="4359275" y="3067050"/>
          <p14:tracePt t="75500" x="4335463" y="3067050"/>
          <p14:tracePt t="75509" x="4319588" y="3067050"/>
          <p14:tracePt t="75515" x="4310063" y="3074988"/>
          <p14:tracePt t="75524" x="4294188" y="3074988"/>
          <p14:tracePt t="75540" x="4286250" y="3090863"/>
          <p14:tracePt t="75545" x="4278313" y="3090863"/>
          <p14:tracePt t="75553" x="4278313" y="3098800"/>
          <p14:tracePt t="75561" x="4270375" y="3098800"/>
          <p14:tracePt t="75568" x="4270375" y="3108325"/>
          <p14:tracePt t="75576" x="4262438" y="3116263"/>
          <p14:tracePt t="75583" x="4254500" y="3124200"/>
          <p14:tracePt t="75591" x="4244975" y="3132138"/>
          <p14:tracePt t="75609" x="4221163" y="3148013"/>
          <p14:tracePt t="75614" x="4213225" y="3148013"/>
          <p14:tracePt t="75622" x="4205288" y="3148013"/>
          <p14:tracePt t="75629" x="4179888" y="3148013"/>
          <p14:tracePt t="75644" x="4171950" y="3155950"/>
          <p14:tracePt t="75946" x="4164013" y="3155950"/>
          <p14:tracePt t="85461" x="4335463" y="2994025"/>
          <p14:tracePt t="85462" x="4432300" y="2847975"/>
          <p14:tracePt t="85463" x="4465638" y="2741613"/>
          <p14:tracePt t="85464" x="4481513" y="2692400"/>
          <p14:tracePt t="85468" x="4481513" y="2627313"/>
          <p14:tracePt t="85476" x="4481513" y="2619375"/>
          <p14:tracePt t="85477" x="4481513" y="2587625"/>
          <p14:tracePt t="85483" x="4481513" y="2522538"/>
          <p14:tracePt t="85491" x="4481513" y="2473325"/>
          <p14:tracePt t="85498" x="4481513" y="2408238"/>
          <p14:tracePt t="85506" x="4457700" y="2335213"/>
          <p14:tracePt t="85513" x="4432300" y="2262188"/>
          <p14:tracePt t="85520" x="4384675" y="2163763"/>
          <p14:tracePt t="85528" x="4335463" y="2066925"/>
          <p14:tracePt t="85536" x="4302125" y="1993900"/>
          <p14:tracePt t="85544" x="4262438" y="1919288"/>
          <p14:tracePt t="85551" x="4221163" y="1863725"/>
          <p14:tracePt t="85558" x="4171950" y="1806575"/>
          <p14:tracePt t="85567" x="4148138" y="1749425"/>
          <p14:tracePt t="85573" x="4090988" y="1708150"/>
          <p14:tracePt t="85581" x="4067175" y="1676400"/>
          <p14:tracePt t="85588" x="4033838" y="1658938"/>
          <p14:tracePt t="85596" x="4025900" y="1651000"/>
          <p14:tracePt t="85605" x="4010025" y="1651000"/>
          <p14:tracePt t="85627" x="3994150" y="1651000"/>
          <p14:tracePt t="85634" x="3968750" y="1658938"/>
          <p14:tracePt t="85641" x="3937000" y="1684338"/>
          <p14:tracePt t="85649" x="3895725" y="1692275"/>
          <p14:tracePt t="85656" x="3830638" y="1716088"/>
          <p14:tracePt t="85663" x="3773488" y="1749425"/>
          <p14:tracePt t="85671" x="3700463" y="1789113"/>
          <p14:tracePt t="85678" x="3627438" y="1822450"/>
          <p14:tracePt t="85687" x="3570288" y="1846263"/>
          <p14:tracePt t="85693" x="3513138" y="1887538"/>
          <p14:tracePt t="85701" x="3440113" y="1936750"/>
          <p14:tracePt t="85708" x="3367088" y="1984375"/>
          <p14:tracePt t="85715" x="3286125" y="2025650"/>
          <p14:tracePt t="85723" x="3228975" y="2066925"/>
          <p14:tracePt t="85731" x="3155950" y="2114550"/>
          <p14:tracePt t="85738" x="3114675" y="2155825"/>
          <p14:tracePt t="85746" x="3041650" y="2212975"/>
          <p14:tracePt t="85754" x="2984500" y="2278063"/>
          <p14:tracePt t="85761" x="2919413" y="2335213"/>
          <p14:tracePt t="85768" x="2879725" y="2392363"/>
          <p14:tracePt t="85776" x="2862263" y="2457450"/>
          <p14:tracePt t="85783" x="2854325" y="2513013"/>
          <p14:tracePt t="85792" x="2854325" y="2562225"/>
          <p14:tracePt t="85799" x="2854325" y="2595563"/>
          <p14:tracePt t="85806" x="2895600" y="2635250"/>
          <p14:tracePt t="85813" x="2936875" y="2668588"/>
          <p14:tracePt t="85820" x="2984500" y="2700338"/>
          <p14:tracePt t="85829" x="3057525" y="2708275"/>
          <p14:tracePt t="85837" x="3132138" y="2741613"/>
          <p14:tracePt t="85844" x="3205163" y="2757488"/>
          <p14:tracePt t="85850" x="3270250" y="2765425"/>
          <p14:tracePt t="85858" x="3343275" y="2782888"/>
          <p14:tracePt t="85866" x="3390900" y="2782888"/>
          <p14:tracePt t="85873" x="3455988" y="2798763"/>
          <p14:tracePt t="85881" x="3521075" y="2798763"/>
          <p14:tracePt t="85888" x="3595688" y="2806700"/>
          <p14:tracePt t="85896" x="3660775" y="2806700"/>
          <p14:tracePt t="85904" x="3700463" y="2806700"/>
          <p14:tracePt t="85911" x="3733800" y="2806700"/>
          <p14:tracePt t="85919" x="3749675" y="2806700"/>
          <p14:tracePt t="85926" x="3773488" y="2798763"/>
          <p14:tracePt t="85933" x="3798888" y="2773363"/>
          <p14:tracePt t="85941" x="3822700" y="2733675"/>
          <p14:tracePt t="85948" x="3838575" y="2700338"/>
          <p14:tracePt t="85956" x="3846513" y="2668588"/>
          <p14:tracePt t="85964" x="3863975" y="2627313"/>
          <p14:tracePt t="85971" x="3863975" y="2578100"/>
          <p14:tracePt t="85978" x="3854450" y="2530475"/>
          <p14:tracePt t="85989" x="3830638" y="2473325"/>
          <p14:tracePt t="85993" x="3806825" y="2439988"/>
          <p14:tracePt t="86001" x="3781425" y="2400300"/>
          <p14:tracePt t="86008" x="3741738" y="2374900"/>
          <p14:tracePt t="86016" x="3725863" y="2366963"/>
          <p14:tracePt t="86024" x="3708400" y="2359025"/>
          <p14:tracePt t="86032" x="3700463" y="2359025"/>
          <p14:tracePt t="86038" x="3700463" y="2351088"/>
          <p14:tracePt t="86046" x="3692525" y="2351088"/>
          <p14:tracePt t="86062" x="3684588" y="2351088"/>
          <p14:tracePt t="86070" x="3676650" y="2351088"/>
          <p14:tracePt t="86077" x="3651250" y="2351088"/>
          <p14:tracePt t="86084" x="3635375" y="2351088"/>
          <p14:tracePt t="86091" x="3595688" y="2374900"/>
          <p14:tracePt t="86099" x="3562350" y="2400300"/>
          <p14:tracePt t="86106" x="3521075" y="2439988"/>
          <p14:tracePt t="86114" x="3497263" y="2465388"/>
          <p14:tracePt t="86121" x="3473450" y="2497138"/>
          <p14:tracePt t="86129" x="3473450" y="2522538"/>
          <p14:tracePt t="86137" x="3465513" y="2530475"/>
          <p14:tracePt t="86144" x="3465513" y="2562225"/>
          <p14:tracePt t="86152" x="3465513" y="2570163"/>
          <p14:tracePt t="86159" x="3465513" y="2578100"/>
          <p14:tracePt t="86167" x="3465513" y="2587625"/>
          <p14:tracePt t="86173" x="3465513" y="2595563"/>
          <p14:tracePt t="86190" x="3465513" y="2603500"/>
          <p14:tracePt t="86197" x="3465513" y="2611438"/>
          <p14:tracePt t="86212" x="3465513" y="2627313"/>
          <p14:tracePt t="86227" x="3465513" y="2635250"/>
          <p14:tracePt t="86326" x="3455988" y="2643188"/>
          <p14:tracePt t="86333" x="3448050" y="2652713"/>
          <p14:tracePt t="86339" x="3440113" y="2668588"/>
          <p14:tracePt t="86346" x="3440113" y="2684463"/>
          <p14:tracePt t="86356" x="3424238" y="2692400"/>
          <p14:tracePt t="86374" x="3424238" y="2700338"/>
          <p14:tracePt t="86822" x="3416300" y="2700338"/>
          <p14:tracePt t="86828" x="3408363" y="2700338"/>
          <p14:tracePt t="86842" x="3400425" y="2700338"/>
          <p14:tracePt t="86993" x="3390900" y="2700338"/>
          <p14:tracePt t="87000" x="3390900" y="2708275"/>
          <p14:tracePt t="87006" x="3382963" y="2717800"/>
          <p14:tracePt t="87013" x="3382963" y="2725738"/>
          <p14:tracePt t="87021" x="3375025" y="2733675"/>
          <p14:tracePt t="87029" x="3375025" y="2749550"/>
          <p14:tracePt t="87045" x="3367088" y="2757488"/>
          <p14:tracePt t="87067" x="3367088" y="2765425"/>
          <p14:tracePt t="87074" x="3351213" y="2765425"/>
          <p14:tracePt t="87231" x="3351213" y="2773363"/>
          <p14:tracePt t="87238" x="3343275" y="2773363"/>
          <p14:tracePt t="87246" x="3343275" y="2782888"/>
          <p14:tracePt t="87253" x="3343275" y="2790825"/>
          <p14:tracePt t="87269" x="3343275" y="2798763"/>
          <p14:tracePt t="87291" x="3335338" y="2814638"/>
          <p14:tracePt t="87306" x="3335338" y="2822575"/>
          <p14:tracePt t="87893" x="3317875" y="2822575"/>
          <p14:tracePt t="87901" x="3294063" y="2830513"/>
          <p14:tracePt t="87906" x="3270250" y="2838450"/>
          <p14:tracePt t="87915" x="3236913" y="2855913"/>
          <p14:tracePt t="87921" x="3213100" y="2879725"/>
          <p14:tracePt t="87928" x="3187700" y="2887663"/>
          <p14:tracePt t="87937" x="3155950" y="2903538"/>
          <p14:tracePt t="87943" x="3132138" y="2903538"/>
          <p14:tracePt t="87951" x="3098800" y="2913063"/>
          <p14:tracePt t="87958" x="3074988" y="2936875"/>
          <p14:tracePt t="87966" x="3049588" y="2944813"/>
          <p14:tracePt t="87973" x="3017838" y="2960688"/>
          <p14:tracePt t="87981" x="2992438" y="2968625"/>
          <p14:tracePt t="87989" x="2968625" y="2994025"/>
          <p14:tracePt t="87996" x="2936875" y="3001963"/>
          <p14:tracePt t="88004" x="2911475" y="3025775"/>
          <p14:tracePt t="88011" x="2862263" y="3067050"/>
          <p14:tracePt t="88019" x="2806700" y="3090863"/>
          <p14:tracePt t="88027" x="2749550" y="3155950"/>
          <p14:tracePt t="88034" x="2667000" y="3197225"/>
          <p14:tracePt t="88041" x="2611438" y="3246438"/>
          <p14:tracePt t="88048" x="2554288" y="3286125"/>
          <p14:tracePt t="88056" x="2497138" y="3327400"/>
          <p14:tracePt t="88063" x="2447925" y="3368675"/>
          <p14:tracePt t="88071" x="2390775" y="3408363"/>
          <p14:tracePt t="88079" x="2351088" y="3449638"/>
          <p14:tracePt t="88087" x="2293938" y="3489325"/>
          <p14:tracePt t="88094" x="2236788" y="3530600"/>
          <p14:tracePt t="88102" x="2195513" y="3571875"/>
          <p14:tracePt t="88109" x="2163763" y="3595688"/>
          <p14:tracePt t="88116" x="2138363" y="3636963"/>
          <p14:tracePt t="88124" x="2114550" y="3702050"/>
          <p14:tracePt t="88131" x="2065338" y="3759200"/>
          <p14:tracePt t="88138" x="2041525" y="3790950"/>
          <p14:tracePt t="88146" x="2008188" y="3832225"/>
          <p14:tracePt t="88153" x="1984375" y="3863975"/>
          <p14:tracePt t="88161" x="1943100" y="3905250"/>
          <p14:tracePt t="88168" x="1935163" y="3929063"/>
          <p14:tracePt t="88176" x="1911350" y="3962400"/>
          <p14:tracePt t="88183" x="1887538" y="3978275"/>
          <p14:tracePt t="88191" x="1879600" y="4010025"/>
          <p14:tracePt t="88198" x="1870075" y="4019550"/>
          <p14:tracePt t="88206" x="1854200" y="4043363"/>
          <p14:tracePt t="88214" x="1830388" y="4075113"/>
          <p14:tracePt t="88221" x="1822450" y="4100513"/>
          <p14:tracePt t="88230" x="1797050" y="4149725"/>
          <p14:tracePt t="88236" x="1781175" y="4189413"/>
          <p14:tracePt t="88243" x="1757363" y="4238625"/>
          <p14:tracePt t="88252" x="1749425" y="4270375"/>
          <p14:tracePt t="88258" x="1731963" y="4327525"/>
          <p14:tracePt t="88266" x="1708150" y="4376738"/>
          <p14:tracePt t="88273" x="1692275" y="4418013"/>
          <p14:tracePt t="88281" x="1692275" y="4449763"/>
          <p14:tracePt t="88288" x="1684338" y="4483100"/>
          <p14:tracePt t="88296" x="1684338" y="4506913"/>
          <p14:tracePt t="88303" x="1684338" y="4540250"/>
          <p14:tracePt t="88311" x="1666875" y="4564063"/>
          <p14:tracePt t="88318" x="1666875" y="4579938"/>
          <p14:tracePt t="88326" x="1658938" y="4637088"/>
          <p14:tracePt t="88333" x="1658938" y="4652963"/>
          <p14:tracePt t="88341" x="1658938" y="4686300"/>
          <p14:tracePt t="88349" x="1658938" y="4725988"/>
          <p14:tracePt t="88356" x="1658938" y="4775200"/>
          <p14:tracePt t="88364" x="1658938" y="4824413"/>
          <p14:tracePt t="88371" x="1674813" y="4889500"/>
          <p14:tracePt t="88379" x="1708150" y="4962525"/>
          <p14:tracePt t="88386" x="1749425" y="5019675"/>
          <p14:tracePt t="88393" x="1789113" y="5076825"/>
          <p14:tracePt t="88401" x="1838325" y="5133975"/>
          <p14:tracePt t="88408" x="1862138" y="5165725"/>
          <p14:tracePt t="88416" x="1895475" y="5189538"/>
          <p14:tracePt t="88423" x="1919288" y="5207000"/>
          <p14:tracePt t="88431" x="1927225" y="5214938"/>
          <p14:tracePt t="88438" x="1935163" y="5214938"/>
          <p14:tracePt t="88492" x="1943100" y="5214938"/>
          <p14:tracePt t="88498" x="1952625" y="5214938"/>
          <p14:tracePt t="88506" x="1976438" y="5214938"/>
          <p14:tracePt t="88513" x="2008188" y="5214938"/>
          <p14:tracePt t="88520" x="2057400" y="5214938"/>
          <p14:tracePt t="88528" x="2090738" y="5214938"/>
          <p14:tracePt t="88537" x="2138363" y="5214938"/>
          <p14:tracePt t="88544" x="2187575" y="5214938"/>
          <p14:tracePt t="88552" x="2220913" y="5214938"/>
          <p14:tracePt t="88558" x="2268538" y="5214938"/>
          <p14:tracePt t="88566" x="2343150" y="5207000"/>
          <p14:tracePt t="88573" x="2408238" y="5189538"/>
          <p14:tracePt t="88581" x="2505075" y="5165725"/>
          <p14:tracePt t="88588" x="2562225" y="5133975"/>
          <p14:tracePt t="88595" x="2611438" y="5108575"/>
          <p14:tracePt t="88603" x="2667000" y="5068888"/>
          <p14:tracePt t="88611" x="2724150" y="5043488"/>
          <p14:tracePt t="88619" x="2765425" y="4986338"/>
          <p14:tracePt t="88626" x="2789238" y="4946650"/>
          <p14:tracePt t="88633" x="2830513" y="4897438"/>
          <p14:tracePt t="88641" x="2854325" y="4840288"/>
          <p14:tracePt t="88648" x="2879725" y="4783138"/>
          <p14:tracePt t="88656" x="2895600" y="4733925"/>
          <p14:tracePt t="88663" x="2895600" y="4686300"/>
          <p14:tracePt t="88671" x="2895600" y="4652963"/>
          <p14:tracePt t="88680" x="2887663" y="4603750"/>
          <p14:tracePt t="88688" x="2854325" y="4564063"/>
          <p14:tracePt t="88693" x="2814638" y="4540250"/>
          <p14:tracePt t="88701" x="2765425" y="4514850"/>
          <p14:tracePt t="88708" x="2692400" y="4498975"/>
          <p14:tracePt t="88716" x="2601913" y="4465638"/>
          <p14:tracePt t="88723" x="2528888" y="4457700"/>
          <p14:tracePt t="88730" x="2439988" y="4457700"/>
          <p14:tracePt t="88738" x="2366963" y="4441825"/>
          <p14:tracePt t="88747" x="2301875" y="4441825"/>
          <p14:tracePt t="88754" x="2252663" y="4441825"/>
          <p14:tracePt t="88761" x="2203450" y="4441825"/>
          <p14:tracePt t="88769" x="2171700" y="4457700"/>
          <p14:tracePt t="88776" x="2130425" y="4483100"/>
          <p14:tracePt t="88786" x="2106613" y="4506913"/>
          <p14:tracePt t="88791" x="2090738" y="4530725"/>
          <p14:tracePt t="88798" x="2073275" y="4548188"/>
          <p14:tracePt t="88806" x="2073275" y="4587875"/>
          <p14:tracePt t="88813" x="2073275" y="4621213"/>
          <p14:tracePt t="88821" x="2073275" y="4652963"/>
          <p14:tracePt t="88828" x="2082800" y="4694238"/>
          <p14:tracePt t="88836" x="2122488" y="4743450"/>
          <p14:tracePt t="88843" x="2179638" y="4783138"/>
          <p14:tracePt t="88851" x="2252663" y="4832350"/>
          <p14:tracePt t="88858" x="2366963" y="4881563"/>
          <p14:tracePt t="88866" x="2505075" y="4913313"/>
          <p14:tracePt t="88873" x="2659063" y="4929188"/>
          <p14:tracePt t="88881" x="2830513" y="4946650"/>
          <p14:tracePt t="88888" x="3025775" y="4970463"/>
          <p14:tracePt t="88895" x="3244850" y="4970463"/>
          <p14:tracePt t="88903" x="3455988" y="4970463"/>
          <p14:tracePt t="88911" x="3692525" y="4970463"/>
          <p14:tracePt t="88920" x="3929063" y="4954588"/>
          <p14:tracePt t="88926" x="4148138" y="4921250"/>
          <p14:tracePt t="88933" x="4392613" y="4881563"/>
          <p14:tracePt t="88941" x="4570413" y="4864100"/>
          <p14:tracePt t="88948" x="4725988" y="4832350"/>
          <p14:tracePt t="88956" x="4814888" y="4816475"/>
          <p14:tracePt t="88963" x="4864100" y="4816475"/>
          <p14:tracePt t="88971" x="4872038" y="4816475"/>
          <p14:tracePt t="88978" x="4879975" y="4816475"/>
          <p14:tracePt t="89025" x="4879975" y="4808538"/>
          <p14:tracePt t="89032" x="4872038" y="4783138"/>
          <p14:tracePt t="89038" x="4856163" y="4767263"/>
          <p14:tracePt t="89047" x="4822825" y="4743450"/>
          <p14:tracePt t="89055" x="4799013" y="4718050"/>
          <p14:tracePt t="89061" x="4773613" y="4702175"/>
          <p14:tracePt t="89070" x="4749800" y="4686300"/>
          <p14:tracePt t="89076" x="4741863" y="4660900"/>
          <p14:tracePt t="89083" x="4733925" y="4660900"/>
          <p14:tracePt t="89121" x="4733925" y="4652963"/>
          <p14:tracePt t="89137" x="4741863" y="4637088"/>
          <p14:tracePt t="89145" x="4757738" y="4629150"/>
          <p14:tracePt t="89151" x="4773613" y="4613275"/>
          <p14:tracePt t="89158" x="4799013" y="4587875"/>
          <p14:tracePt t="89166" x="4806950" y="4548188"/>
          <p14:tracePt t="89173" x="4848225" y="4498975"/>
          <p14:tracePt t="89181" x="4864100" y="4449763"/>
          <p14:tracePt t="89188" x="4872038" y="4410075"/>
          <p14:tracePt t="89195" x="4872038" y="4392613"/>
          <p14:tracePt t="89203" x="4872038" y="4384675"/>
          <p14:tracePt t="89220" x="4872038" y="4368800"/>
          <p14:tracePt t="89236" x="4872038" y="4360863"/>
          <p14:tracePt t="89249" x="4856163" y="4360863"/>
          <p14:tracePt t="89256" x="4830763" y="4360863"/>
          <p14:tracePt t="89263" x="4822825" y="4360863"/>
          <p14:tracePt t="89271" x="4806950" y="4360863"/>
          <p14:tracePt t="89278" x="4783138" y="4360863"/>
          <p14:tracePt t="89287" x="4765675" y="4360863"/>
          <p14:tracePt t="89294" x="4741863" y="4352925"/>
          <p14:tracePt t="89300" x="4692650" y="4352925"/>
          <p14:tracePt t="89309" x="4660900" y="4352925"/>
          <p14:tracePt t="89316" x="4603750" y="4335463"/>
          <p14:tracePt t="89323" x="4554538" y="4327525"/>
          <p14:tracePt t="89332" x="4522788" y="4311650"/>
          <p14:tracePt t="89338" x="4473575" y="4303713"/>
          <p14:tracePt t="89346" x="4432300" y="4287838"/>
          <p14:tracePt t="89353" x="4400550" y="4287838"/>
          <p14:tracePt t="89362" x="4367213" y="4279900"/>
          <p14:tracePt t="89370" x="4343400" y="4279900"/>
          <p14:tracePt t="89376" x="4327525" y="4279900"/>
          <p14:tracePt t="89383" x="4302125" y="4279900"/>
          <p14:tracePt t="89391" x="4294188" y="4270375"/>
          <p14:tracePt t="89398" x="4286250" y="4270375"/>
          <p14:tracePt t="89776" x="4286250" y="4279900"/>
          <p14:tracePt t="89956" x="4294188" y="4279900"/>
          <p14:tracePt t="90226" x="4294188" y="4287838"/>
          <p14:tracePt t="90241" x="4294188" y="4295775"/>
          <p14:tracePt t="91125" x="4302125" y="4295775"/>
          <p14:tracePt t="91131" x="4351338" y="4270375"/>
          <p14:tracePt t="91140" x="4375150" y="4238625"/>
          <p14:tracePt t="91147" x="4408488" y="4197350"/>
          <p14:tracePt t="91154" x="4457700" y="4140200"/>
          <p14:tracePt t="91161" x="4489450" y="4108450"/>
          <p14:tracePt t="91169" x="4513263" y="4067175"/>
          <p14:tracePt t="91176" x="4554538" y="4019550"/>
          <p14:tracePt t="91185" x="4587875" y="3944938"/>
          <p14:tracePt t="91191" x="4611688" y="3871913"/>
          <p14:tracePt t="91198" x="4627563" y="3775075"/>
          <p14:tracePt t="91206" x="4660900" y="3684588"/>
          <p14:tracePt t="91213" x="4660900" y="3571875"/>
          <p14:tracePt t="91221" x="4676775" y="3481388"/>
          <p14:tracePt t="91228" x="4708525" y="3368675"/>
          <p14:tracePt t="91236" x="4757738" y="3254375"/>
          <p14:tracePt t="91244" x="4791075" y="3155950"/>
          <p14:tracePt t="91252" x="4822825" y="3067050"/>
          <p14:tracePt t="91258" x="4848225" y="2994025"/>
          <p14:tracePt t="91266" x="4864100" y="2944813"/>
          <p14:tracePt t="91273" x="4872038" y="2887663"/>
          <p14:tracePt t="91282" x="4872038" y="2838450"/>
          <p14:tracePt t="91288" x="4887913" y="2806700"/>
          <p14:tracePt t="91295" x="4887913" y="2790825"/>
          <p14:tracePt t="91303" x="4887913" y="2765425"/>
          <p14:tracePt t="91311" x="4872038" y="2741613"/>
          <p14:tracePt t="91319" x="4848225" y="2733675"/>
          <p14:tracePt t="91326" x="4830763" y="2708275"/>
          <p14:tracePt t="91333" x="4791075" y="2684463"/>
          <p14:tracePt t="91341" x="4757738" y="2660650"/>
          <p14:tracePt t="91348" x="4718050" y="2619375"/>
          <p14:tracePt t="91356" x="4684713" y="2595563"/>
          <p14:tracePt t="91363" x="4660900" y="2562225"/>
          <p14:tracePt t="91371" x="4603750" y="2538413"/>
          <p14:tracePt t="91378" x="4570413" y="2497138"/>
          <p14:tracePt t="91387" x="4530725" y="2473325"/>
          <p14:tracePt t="91393" x="4481513" y="2457450"/>
          <p14:tracePt t="91402" x="4449763" y="2447925"/>
          <p14:tracePt t="91409" x="4408488" y="2439988"/>
          <p14:tracePt t="91416" x="4375150" y="2439988"/>
          <p14:tracePt t="91423" x="4343400" y="2439988"/>
          <p14:tracePt t="91431" x="4278313" y="2439988"/>
          <p14:tracePt t="91438" x="4221163" y="2457450"/>
          <p14:tracePt t="91447" x="4124325" y="2489200"/>
          <p14:tracePt t="91454" x="4033838" y="2538413"/>
          <p14:tracePt t="91461" x="3952875" y="2578100"/>
          <p14:tracePt t="91469" x="3879850" y="2643188"/>
          <p14:tracePt t="91476" x="3822700" y="2684463"/>
          <p14:tracePt t="91483" x="3765550" y="2725738"/>
          <p14:tracePt t="91491" x="3725863" y="2749550"/>
          <p14:tracePt t="91498" x="3692525" y="2790825"/>
          <p14:tracePt t="91506" x="3651250" y="2822575"/>
          <p14:tracePt t="91515" x="3627438" y="2863850"/>
          <p14:tracePt t="91521" x="3603625" y="2913063"/>
          <p14:tracePt t="91528" x="3586163" y="2968625"/>
          <p14:tracePt t="91536" x="3578225" y="3033713"/>
          <p14:tracePt t="91544" x="3578225" y="3098800"/>
          <p14:tracePt t="91553" x="3578225" y="3148013"/>
          <p14:tracePt t="91558" x="3578225" y="3197225"/>
          <p14:tracePt t="91565" x="3611563" y="3270250"/>
          <p14:tracePt t="91573" x="3651250" y="3327400"/>
          <p14:tracePt t="91581" x="3708400" y="3368675"/>
          <p14:tracePt t="91588" x="3806825" y="3416300"/>
          <p14:tracePt t="91596" x="3895725" y="3433763"/>
          <p14:tracePt t="91603" x="4025900" y="3449638"/>
          <p14:tracePt t="91611" x="4179888" y="3449638"/>
          <p14:tracePt t="91619" x="4335463" y="3449638"/>
          <p14:tracePt t="91626" x="4449763" y="3408363"/>
          <p14:tracePt t="91633" x="4587875" y="3359150"/>
          <p14:tracePt t="91641" x="4725988" y="3286125"/>
          <p14:tracePt t="91648" x="4822825" y="3221038"/>
          <p14:tracePt t="91656" x="4864100" y="3163888"/>
          <p14:tracePt t="91663" x="4945063" y="3082925"/>
          <p14:tracePt t="91671" x="4968875" y="3033713"/>
          <p14:tracePt t="91678" x="5018088" y="2952750"/>
          <p14:tracePt t="91686" x="5026025" y="2887663"/>
          <p14:tracePt t="91693" x="5059363" y="2814638"/>
          <p14:tracePt t="91702" x="5075238" y="2741613"/>
          <p14:tracePt t="91708" x="5075238" y="2692400"/>
          <p14:tracePt t="91716" x="5091113" y="2611438"/>
          <p14:tracePt t="91723" x="5091113" y="2538413"/>
          <p14:tracePt t="91730" x="5091113" y="2432050"/>
          <p14:tracePt t="91739" x="5091113" y="2366963"/>
          <p14:tracePt t="91746" x="5091113" y="2278063"/>
          <p14:tracePt t="91753" x="5083175" y="2205038"/>
          <p14:tracePt t="91761" x="5051425" y="2132013"/>
          <p14:tracePt t="91769" x="5026025" y="2098675"/>
          <p14:tracePt t="91776" x="4994275" y="2058988"/>
          <p14:tracePt t="91783" x="4953000" y="2049463"/>
          <p14:tracePt t="91791" x="4945063" y="2033588"/>
          <p14:tracePt t="91798" x="4929188" y="2025650"/>
          <p14:tracePt t="91806" x="4903788" y="2025650"/>
          <p14:tracePt t="91813" x="4895850" y="2017713"/>
          <p14:tracePt t="91821" x="4864100" y="2017713"/>
          <p14:tracePt t="91829" x="4830763" y="2017713"/>
          <p14:tracePt t="91836" x="4757738" y="2033588"/>
          <p14:tracePt t="91843" x="4684713" y="2066925"/>
          <p14:tracePt t="91853" x="4595813" y="2098675"/>
          <p14:tracePt t="91858" x="4522788" y="2124075"/>
          <p14:tracePt t="91866" x="4424363" y="2155825"/>
          <p14:tracePt t="91873" x="4351338" y="2205038"/>
          <p14:tracePt t="91881" x="4294188" y="2244725"/>
          <p14:tracePt t="91888" x="4221163" y="2286000"/>
          <p14:tracePt t="91895" x="4164013" y="2335213"/>
          <p14:tracePt t="91903" x="4106863" y="2374900"/>
          <p14:tracePt t="91910" x="4059238" y="2432050"/>
          <p14:tracePt t="91919" x="4017963" y="2489200"/>
          <p14:tracePt t="91926" x="4010025" y="2554288"/>
          <p14:tracePt t="91933" x="3976688" y="2611438"/>
          <p14:tracePt t="91941" x="3968750" y="2684463"/>
          <p14:tracePt t="91949" x="3968750" y="2749550"/>
          <p14:tracePt t="91956" x="3968750" y="2838450"/>
          <p14:tracePt t="91964" x="3968750" y="2887663"/>
          <p14:tracePt t="91972" x="3968750" y="2952750"/>
          <p14:tracePt t="91979" x="3994150" y="2994025"/>
          <p14:tracePt t="91986" x="4033838" y="3025775"/>
          <p14:tracePt t="91993" x="4067175" y="3067050"/>
          <p14:tracePt t="92002" x="4106863" y="3090863"/>
          <p14:tracePt t="92008" x="4140200" y="3098800"/>
          <p14:tracePt t="92017" x="4179888" y="3116263"/>
          <p14:tracePt t="92023" x="4197350" y="3116263"/>
          <p14:tracePt t="92031" x="4244975" y="3116263"/>
          <p14:tracePt t="92038" x="4278313" y="3116263"/>
          <p14:tracePt t="92047" x="4327525" y="3116263"/>
          <p14:tracePt t="92053" x="4375150" y="3116263"/>
          <p14:tracePt t="92062" x="4416425" y="3098800"/>
          <p14:tracePt t="92068" x="4465638" y="3082925"/>
          <p14:tracePt t="92076" x="4522788" y="3043238"/>
          <p14:tracePt t="92084" x="4595813" y="2994025"/>
          <p14:tracePt t="92091" x="4676775" y="2952750"/>
          <p14:tracePt t="92098" x="4733925" y="2895600"/>
          <p14:tracePt t="92106" x="4799013" y="2814638"/>
          <p14:tracePt t="92114" x="4838700" y="2741613"/>
          <p14:tracePt t="92122" x="4887913" y="2660650"/>
          <p14:tracePt t="92139" x="4903788" y="2546350"/>
          <p14:tracePt t="92144" x="4903788" y="2505075"/>
          <p14:tracePt t="92152" x="4895850" y="2473325"/>
          <p14:tracePt t="92158" x="4864100" y="2457450"/>
          <p14:tracePt t="92166" x="4822825" y="2432050"/>
          <p14:tracePt t="92174" x="4773613" y="2424113"/>
          <p14:tracePt t="92181" x="4708525" y="2424113"/>
          <p14:tracePt t="92189" x="4643438" y="2424113"/>
          <p14:tracePt t="92196" x="4570413" y="2424113"/>
          <p14:tracePt t="92203" x="4481513" y="2432050"/>
          <p14:tracePt t="92211" x="4392613" y="2447925"/>
          <p14:tracePt t="92218" x="4319588" y="2473325"/>
          <p14:tracePt t="92226" x="4244975" y="2489200"/>
          <p14:tracePt t="92234" x="4213225" y="2530475"/>
          <p14:tracePt t="92241" x="4171950" y="2554288"/>
          <p14:tracePt t="92248" x="4148138" y="2587625"/>
          <p14:tracePt t="92256" x="4124325" y="2627313"/>
          <p14:tracePt t="92263" x="4098925" y="2660650"/>
          <p14:tracePt t="92271" x="4090988" y="2708275"/>
          <p14:tracePt t="92279" x="4059238" y="2765425"/>
          <p14:tracePt t="92286" x="4059238" y="2830513"/>
          <p14:tracePt t="92294" x="4059238" y="2895600"/>
          <p14:tracePt t="92303" x="4059238" y="2968625"/>
          <p14:tracePt t="92309" x="4059238" y="3051175"/>
          <p14:tracePt t="92317" x="4083050" y="3124200"/>
          <p14:tracePt t="92323" x="4098925" y="3197225"/>
          <p14:tracePt t="92331" x="4124325" y="3294063"/>
          <p14:tracePt t="92338" x="4156075" y="3368675"/>
          <p14:tracePt t="92346" x="4189413" y="3457575"/>
          <p14:tracePt t="92353" x="4221163" y="3530600"/>
          <p14:tracePt t="92361" x="4244975" y="3603625"/>
          <p14:tracePt t="92368" x="4262438" y="3652838"/>
          <p14:tracePt t="92376" x="4262438" y="3702050"/>
          <p14:tracePt t="92385" x="4270375" y="3741738"/>
          <p14:tracePt t="92391" x="4270375" y="3775075"/>
          <p14:tracePt t="92398" x="4270375" y="3798888"/>
          <p14:tracePt t="92406" x="4270375" y="3814763"/>
          <p14:tracePt t="92413" x="4270375" y="3840163"/>
          <p14:tracePt t="92420" x="4270375" y="3848100"/>
          <p14:tracePt t="92428" x="4270375" y="3863975"/>
          <p14:tracePt t="92437" x="4270375" y="3889375"/>
          <p14:tracePt t="92443" x="4270375" y="3921125"/>
          <p14:tracePt t="92452" x="4270375" y="3954463"/>
          <p14:tracePt t="92459" x="4286250" y="3994150"/>
          <p14:tracePt t="92467" x="4294188" y="4043363"/>
          <p14:tracePt t="92473" x="4294188" y="4092575"/>
          <p14:tracePt t="92481" x="4310063" y="4140200"/>
          <p14:tracePt t="92489" x="4310063" y="4189413"/>
          <p14:tracePt t="92496" x="4310063" y="4222750"/>
          <p14:tracePt t="92503" x="4310063" y="4270375"/>
          <p14:tracePt t="92511" x="4310063" y="4319588"/>
          <p14:tracePt t="92518" x="4286250" y="4376738"/>
          <p14:tracePt t="92526" x="4278313" y="4392613"/>
          <p14:tracePt t="92533" x="4254500" y="4433888"/>
          <p14:tracePt t="92541" x="4229100" y="4483100"/>
          <p14:tracePt t="92548" x="4205288" y="4506913"/>
          <p14:tracePt t="92556" x="4179888" y="4548188"/>
          <p14:tracePt t="92563" x="4156075" y="4564063"/>
          <p14:tracePt t="92571" x="4124325" y="4587875"/>
          <p14:tracePt t="92578" x="4114800" y="4603750"/>
          <p14:tracePt t="92586" x="4098925" y="4603750"/>
          <p14:tracePt t="92593" x="4083050" y="4613275"/>
          <p14:tracePt t="92602" x="4075113" y="4621213"/>
          <p14:tracePt t="92608" x="4067175" y="4621213"/>
          <p14:tracePt t="92617" x="4059238" y="4621213"/>
          <p14:tracePt t="92623" x="4041775" y="4629150"/>
          <p14:tracePt t="92632" x="4033838" y="4637088"/>
          <p14:tracePt t="92639" x="4025900" y="4637088"/>
          <p14:tracePt t="92646" x="4017963" y="4660900"/>
          <p14:tracePt t="92654" x="4010025" y="4668838"/>
          <p14:tracePt t="92661" x="4002088" y="4686300"/>
          <p14:tracePt t="92669" x="4002088" y="4710113"/>
          <p14:tracePt t="92677" x="3984625" y="4718050"/>
          <p14:tracePt t="92684" x="3984625" y="4743450"/>
          <p14:tracePt t="92691" x="3976688" y="4759325"/>
          <p14:tracePt t="92698" x="3968750" y="4767263"/>
          <p14:tracePt t="92706" x="3968750" y="4791075"/>
          <p14:tracePt t="92713" x="3960813" y="4799013"/>
          <p14:tracePt t="92721" x="3944938" y="4816475"/>
          <p14:tracePt t="92728" x="3944938" y="4840288"/>
          <p14:tracePt t="92735" x="3937000" y="4864100"/>
          <p14:tracePt t="92743" x="3937000" y="4881563"/>
          <p14:tracePt t="92752" x="3929063" y="4889500"/>
          <p14:tracePt t="92759" x="3929063" y="4913313"/>
          <p14:tracePt t="92766" x="3929063" y="4921250"/>
          <p14:tracePt t="92781" x="3929063" y="4929188"/>
          <p14:tracePt t="92903" x="3929063" y="4921250"/>
          <p14:tracePt t="92933" x="3937000" y="4921250"/>
          <p14:tracePt t="92940" x="3960813" y="4921250"/>
          <p14:tracePt t="92947" x="3984625" y="4905375"/>
          <p14:tracePt t="92953" x="4017963" y="4905375"/>
          <p14:tracePt t="92961" x="4067175" y="4897438"/>
          <p14:tracePt t="92969" x="4114800" y="4881563"/>
          <p14:tracePt t="92976" x="4189413" y="4873625"/>
          <p14:tracePt t="92985" x="4278313" y="4856163"/>
          <p14:tracePt t="92991" x="4367213" y="4840288"/>
          <p14:tracePt t="92998" x="4465638" y="4808538"/>
          <p14:tracePt t="93006" x="4554538" y="4791075"/>
          <p14:tracePt t="93014" x="4603750" y="4783138"/>
          <p14:tracePt t="93021" x="4652963" y="4767263"/>
          <p14:tracePt t="93028" x="4692650" y="4759325"/>
          <p14:tracePt t="93036" x="4708525" y="4759325"/>
          <p14:tracePt t="93043" x="4733925" y="4759325"/>
          <p14:tracePt t="93052" x="4741863" y="4759325"/>
          <p14:tracePt t="93058" x="4765675" y="4759325"/>
          <p14:tracePt t="93065" x="4783138" y="4759325"/>
          <p14:tracePt t="93073" x="4814888" y="4759325"/>
          <p14:tracePt t="93081" x="4838700" y="4759325"/>
          <p14:tracePt t="93088" x="4864100" y="4759325"/>
          <p14:tracePt t="93096" x="4879975" y="4759325"/>
          <p14:tracePt t="93104" x="4887913" y="4759325"/>
          <p14:tracePt t="93111" x="4913313" y="4759325"/>
          <p14:tracePt t="93119" x="4945063" y="4759325"/>
          <p14:tracePt t="93126" x="4978400" y="4759325"/>
          <p14:tracePt t="93135" x="5010150" y="4759325"/>
          <p14:tracePt t="93141" x="5059363" y="4759325"/>
          <p14:tracePt t="93149" x="5124450" y="4759325"/>
          <p14:tracePt t="93157" x="5172075" y="4759325"/>
          <p14:tracePt t="93164" x="5213350" y="4759325"/>
          <p14:tracePt t="93171" x="5262563" y="4743450"/>
          <p14:tracePt t="93178" x="5294313" y="4743450"/>
          <p14:tracePt t="93186" x="5327650" y="4743450"/>
          <p14:tracePt t="93193" x="5351463" y="4743450"/>
          <p14:tracePt t="93202" x="5367338" y="4743450"/>
          <p14:tracePt t="93208" x="5384800" y="4743450"/>
          <p14:tracePt t="93314" x="5367338" y="4743450"/>
          <p14:tracePt t="93321" x="5351463" y="4743450"/>
          <p14:tracePt t="93329" x="5327650" y="4751388"/>
          <p14:tracePt t="93336" x="5302250" y="4751388"/>
          <p14:tracePt t="93344" x="5270500" y="4751388"/>
          <p14:tracePt t="93352" x="5246688" y="4751388"/>
          <p14:tracePt t="93358" x="5213350" y="4759325"/>
          <p14:tracePt t="93367" x="5181600" y="4759325"/>
          <p14:tracePt t="93373" x="5132388" y="4759325"/>
          <p14:tracePt t="93381" x="5091113" y="4767263"/>
          <p14:tracePt t="93390" x="5026025" y="4767263"/>
          <p14:tracePt t="93396" x="4978400" y="4783138"/>
          <p14:tracePt t="93403" x="4945063" y="4783138"/>
          <p14:tracePt t="93410" x="4895850" y="4799013"/>
          <p14:tracePt t="93418" x="4856163" y="4808538"/>
          <p14:tracePt t="93425" x="4822825" y="4808538"/>
          <p14:tracePt t="93434" x="4791075" y="4808538"/>
          <p14:tracePt t="93441" x="4765675" y="4816475"/>
          <p14:tracePt t="93448" x="4749800" y="4816475"/>
          <p14:tracePt t="93456" x="4741863" y="4816475"/>
          <p14:tracePt t="93463" x="4725988" y="4816475"/>
          <p14:tracePt t="93480" x="4718050" y="4816475"/>
          <p14:tracePt t="93494" x="4708525" y="4816475"/>
          <p14:tracePt t="93501" x="4700588" y="4824413"/>
          <p14:tracePt t="93509" x="4692650" y="4824413"/>
          <p14:tracePt t="93516" x="4668838" y="4824413"/>
          <p14:tracePt t="93524" x="4652963" y="4840288"/>
          <p14:tracePt t="93532" x="4611688" y="4840288"/>
          <p14:tracePt t="93538" x="4578350" y="4848225"/>
          <p14:tracePt t="93545" x="4546600" y="4864100"/>
          <p14:tracePt t="93553" x="4505325" y="4873625"/>
          <p14:tracePt t="93561" x="4457700" y="4889500"/>
          <p14:tracePt t="93568" x="4424363" y="4897438"/>
          <p14:tracePt t="93576" x="4375150" y="4913313"/>
          <p14:tracePt t="93584" x="4351338" y="4913313"/>
          <p14:tracePt t="93591" x="4327525" y="4921250"/>
          <p14:tracePt t="93598" x="4310063" y="4938713"/>
          <p14:tracePt t="93606" x="4294188" y="4938713"/>
          <p14:tracePt t="93622" x="4286250" y="4946650"/>
          <p14:tracePt t="93637" x="4278313" y="4946650"/>
          <p14:tracePt t="93652" x="4270375" y="4946650"/>
          <p14:tracePt t="93668" x="4244975" y="4954588"/>
          <p14:tracePt t="93674" x="4229100" y="4954588"/>
          <p14:tracePt t="93681" x="4205288" y="4954588"/>
          <p14:tracePt t="93689" x="4171950" y="4954588"/>
          <p14:tracePt t="93696" x="4140200" y="4962525"/>
          <p14:tracePt t="93703" x="4098925" y="4962525"/>
          <p14:tracePt t="93710" x="4067175" y="4962525"/>
          <p14:tracePt t="93718" x="4017963" y="4962525"/>
          <p14:tracePt t="93726" x="3984625" y="4962525"/>
          <p14:tracePt t="93735" x="3960813" y="4962525"/>
          <p14:tracePt t="93741" x="3929063" y="4962525"/>
          <p14:tracePt t="93749" x="3895725" y="4962525"/>
          <p14:tracePt t="93756" x="3863975" y="4962525"/>
          <p14:tracePt t="93765" x="3814763" y="4962525"/>
          <p14:tracePt t="93771" x="3773488" y="4978400"/>
          <p14:tracePt t="93778" x="3741738" y="4978400"/>
          <p14:tracePt t="93786" x="3716338" y="4978400"/>
          <p14:tracePt t="93794" x="3684588" y="4978400"/>
          <p14:tracePt t="93801" x="3676650" y="4978400"/>
          <p14:tracePt t="93808" x="3651250" y="4978400"/>
          <p14:tracePt t="93815" x="3643313" y="4978400"/>
          <p14:tracePt t="93998" x="3660775" y="4978400"/>
          <p14:tracePt t="94004" x="3708400" y="4978400"/>
          <p14:tracePt t="94011" x="3757613" y="4970463"/>
          <p14:tracePt t="94018" x="3806825" y="4970463"/>
          <p14:tracePt t="94026" x="3854450" y="4962525"/>
          <p14:tracePt t="94034" x="3887788" y="4946650"/>
          <p14:tracePt t="94041" x="3937000" y="4946650"/>
          <p14:tracePt t="94050" x="3984625" y="4946650"/>
          <p14:tracePt t="94056" x="4025900" y="4938713"/>
          <p14:tracePt t="94063" x="4059238" y="4938713"/>
          <p14:tracePt t="94071" x="4090988" y="4938713"/>
          <p14:tracePt t="94079" x="4114800" y="4938713"/>
          <p14:tracePt t="94086" x="4124325" y="4938713"/>
          <p14:tracePt t="94093" x="4132263" y="4938713"/>
          <p14:tracePt t="94148" x="4140200" y="4938713"/>
          <p14:tracePt t="94162" x="4164013" y="4938713"/>
          <p14:tracePt t="94169" x="4171950" y="4946650"/>
          <p14:tracePt t="94176" x="4205288" y="4962525"/>
          <p14:tracePt t="94186" x="4237038" y="4970463"/>
          <p14:tracePt t="94191" x="4286250" y="4986338"/>
          <p14:tracePt t="94198" x="4335463" y="4986338"/>
          <p14:tracePt t="94206" x="4384675" y="4994275"/>
          <p14:tracePt t="94213" x="4432300" y="4994275"/>
          <p14:tracePt t="94221" x="4473575" y="5011738"/>
          <p14:tracePt t="94229" x="4505325" y="5011738"/>
          <p14:tracePt t="94236" x="4530725" y="5011738"/>
          <p14:tracePt t="94243" x="4538663" y="5011738"/>
          <p14:tracePt t="94298" x="4538663" y="5019675"/>
          <p14:tracePt t="94304" x="4538663" y="5027613"/>
          <p14:tracePt t="94312" x="4538663" y="5035550"/>
          <p14:tracePt t="94319" x="4538663" y="5051425"/>
          <p14:tracePt t="94327" x="4538663" y="5059363"/>
          <p14:tracePt t="94341" x="4538663" y="5076825"/>
          <p14:tracePt t="94349" x="4538663" y="5084763"/>
          <p14:tracePt t="94371" x="4538663" y="5092700"/>
          <p14:tracePt t="94386" x="4538663" y="5100638"/>
          <p14:tracePt t="94393" x="4530725" y="5100638"/>
          <p14:tracePt t="94410" x="4513263" y="5108575"/>
          <p14:tracePt t="94418" x="4505325" y="5108575"/>
          <p14:tracePt t="94425" x="4497388" y="5116513"/>
          <p14:tracePt t="94439" x="4481513" y="5133975"/>
          <p14:tracePt t="94447" x="4465638" y="5133975"/>
          <p14:tracePt t="94461" x="4457700" y="5141913"/>
          <p14:tracePt t="94469" x="4449763" y="5141913"/>
          <p14:tracePt t="94476" x="4440238" y="5141913"/>
          <p14:tracePt t="94484" x="4432300" y="5149850"/>
          <p14:tracePt t="94491" x="4424363" y="5149850"/>
          <p14:tracePt t="94498" x="4424363" y="5157788"/>
          <p14:tracePt t="94506" x="4416425" y="5157788"/>
          <p14:tracePt t="94513" x="4400550" y="5157788"/>
          <p14:tracePt t="94521" x="4400550" y="5165725"/>
          <p14:tracePt t="94537" x="4392613" y="5165725"/>
          <p14:tracePt t="94552" x="4384675" y="5173663"/>
          <p14:tracePt t="94569" x="4375150" y="5173663"/>
          <p14:tracePt t="94574" x="4367213" y="5181600"/>
          <p14:tracePt t="94581" x="4359275" y="5181600"/>
          <p14:tracePt t="94588" x="4351338" y="5199063"/>
          <p14:tracePt t="94596" x="4343400" y="5199063"/>
          <p14:tracePt t="94603" x="4319588" y="5207000"/>
          <p14:tracePt t="94611" x="4310063" y="5207000"/>
          <p14:tracePt t="94620" x="4286250" y="5214938"/>
          <p14:tracePt t="94626" x="4278313" y="5214938"/>
          <p14:tracePt t="94634" x="4262438" y="5238750"/>
          <p14:tracePt t="94641" x="4254500" y="5238750"/>
          <p14:tracePt t="94649" x="4237038" y="5238750"/>
          <p14:tracePt t="94657" x="4229100" y="5246688"/>
          <p14:tracePt t="94663" x="4221163" y="5246688"/>
          <p14:tracePt t="94671" x="4213225" y="5246688"/>
          <p14:tracePt t="94679" x="4213225" y="5254625"/>
          <p14:tracePt t="94686" x="4205288" y="5254625"/>
          <p14:tracePt t="94694" x="4205288" y="5264150"/>
          <p14:tracePt t="94704" x="4197350" y="5264150"/>
          <p14:tracePt t="94708" x="4189413" y="5272088"/>
          <p14:tracePt t="94716" x="4171950" y="5272088"/>
          <p14:tracePt t="94732" x="4164013" y="5272088"/>
          <p14:tracePt t="94739" x="4164013" y="5280025"/>
          <p14:tracePt t="94747" x="4156075" y="5280025"/>
          <p14:tracePt t="94762" x="4148138" y="5287963"/>
          <p14:tracePt t="94778" x="4140200" y="5303838"/>
          <p14:tracePt t="94792" x="4140200" y="5311775"/>
          <p14:tracePt t="94800" x="4132263" y="5311775"/>
          <p14:tracePt t="94806" x="4132263" y="5319713"/>
          <p14:tracePt t="94813" x="4124325" y="5329238"/>
          <p14:tracePt t="94830" x="4106863" y="5329238"/>
          <p14:tracePt t="94852" x="4090988" y="5353050"/>
          <p14:tracePt t="94859" x="4083050" y="5368925"/>
          <p14:tracePt t="94867" x="4075113" y="5368925"/>
          <p14:tracePt t="94874" x="4075113" y="5376863"/>
          <p14:tracePt t="94881" x="4067175" y="5384800"/>
          <p14:tracePt t="94888" x="4059238" y="5384800"/>
          <p14:tracePt t="94895" x="4049713" y="5394325"/>
          <p14:tracePt t="94903" x="4033838" y="5394325"/>
          <p14:tracePt t="94911" x="4025900" y="5394325"/>
          <p14:tracePt t="94918" x="4017963" y="5402263"/>
          <p14:tracePt t="94926" x="4002088" y="5410200"/>
          <p14:tracePt t="94934" x="3984625" y="5410200"/>
          <p14:tracePt t="94941" x="3976688" y="5418138"/>
          <p14:tracePt t="94948" x="3960813" y="5418138"/>
          <p14:tracePt t="94956" x="3960813" y="5434013"/>
          <p14:tracePt t="94963" x="3952875" y="5434013"/>
          <p14:tracePt t="94971" x="3944938" y="5441950"/>
          <p14:tracePt t="94979" x="3929063" y="5441950"/>
          <p14:tracePt t="94986" x="3919538" y="5441950"/>
          <p14:tracePt t="94993" x="3919538" y="5449888"/>
          <p14:tracePt t="95001" x="3911600" y="5449888"/>
          <p14:tracePt t="95008" x="3903663" y="5449888"/>
          <p14:tracePt t="95016" x="3895725" y="5459413"/>
          <p14:tracePt t="95023" x="3887788" y="5459413"/>
          <p14:tracePt t="95030" x="3863975" y="5459413"/>
          <p14:tracePt t="95038" x="3854450" y="5459413"/>
          <p14:tracePt t="95054" x="3846513" y="5459413"/>
          <p14:tracePt t="95414" x="3871913" y="5459413"/>
          <p14:tracePt t="95421" x="3903663" y="5459413"/>
          <p14:tracePt t="95429" x="3944938" y="5459413"/>
          <p14:tracePt t="95436" x="3994150" y="5459413"/>
          <p14:tracePt t="95444" x="4002088" y="5441950"/>
          <p14:tracePt t="95452" x="4033838" y="5434013"/>
          <p14:tracePt t="95458" x="4049713" y="5434013"/>
          <p14:tracePt t="95466" x="4075113" y="5426075"/>
          <p14:tracePt t="95473" x="4106863" y="5410200"/>
          <p14:tracePt t="95481" x="4132263" y="5410200"/>
          <p14:tracePt t="95489" x="4164013" y="5410200"/>
          <p14:tracePt t="95496" x="4189413" y="5410200"/>
          <p14:tracePt t="95504" x="4221163" y="5410200"/>
          <p14:tracePt t="95511" x="4244975" y="5410200"/>
          <p14:tracePt t="95518" x="4294188" y="5410200"/>
          <p14:tracePt t="95526" x="4327525" y="5418138"/>
          <p14:tracePt t="95534" x="4359275" y="5441950"/>
          <p14:tracePt t="95541" x="4416425" y="5449888"/>
          <p14:tracePt t="95548" x="4465638" y="5467350"/>
          <p14:tracePt t="95556" x="4497388" y="5475288"/>
          <p14:tracePt t="95563" x="4546600" y="5475288"/>
          <p14:tracePt t="95571" x="4578350" y="5475288"/>
          <p14:tracePt t="95578" x="4619625" y="5475288"/>
          <p14:tracePt t="95586" x="4652963" y="5475288"/>
          <p14:tracePt t="95593" x="4676775" y="5475288"/>
          <p14:tracePt t="95601" x="4708525" y="5459413"/>
          <p14:tracePt t="95609" x="4757738" y="5449888"/>
          <p14:tracePt t="95617" x="4806950" y="5434013"/>
          <p14:tracePt t="95623" x="4864100" y="5426075"/>
          <p14:tracePt t="95631" x="4895850" y="5402263"/>
          <p14:tracePt t="95638" x="4945063" y="5402263"/>
          <p14:tracePt t="95645" x="4994275" y="5402263"/>
          <p14:tracePt t="95653" x="5026025" y="5402263"/>
          <p14:tracePt t="95661" x="5051425" y="5402263"/>
          <p14:tracePt t="95668" x="5083175" y="5402263"/>
          <p14:tracePt t="95676" x="5108575" y="5402263"/>
          <p14:tracePt t="95684" x="5116513" y="5402263"/>
          <p14:tracePt t="95691" x="5124450" y="5410200"/>
          <p14:tracePt t="95706" x="5124450" y="5418138"/>
          <p14:tracePt t="95722" x="5124450" y="5426075"/>
          <p14:tracePt t="95729" x="5124450" y="5441950"/>
          <p14:tracePt t="95744" x="5124450" y="5449888"/>
          <p14:tracePt t="95759" x="5124450" y="5459413"/>
          <p14:tracePt t="95789" x="5124450" y="5467350"/>
          <p14:tracePt t="95804" x="5116513" y="5475288"/>
          <p14:tracePt t="95811" x="5108575" y="5475288"/>
          <p14:tracePt t="95819" x="5083175" y="5475288"/>
          <p14:tracePt t="95828" x="5059363" y="5483225"/>
          <p14:tracePt t="95833" x="5051425" y="5483225"/>
          <p14:tracePt t="95840" x="5033963" y="5483225"/>
          <p14:tracePt t="95848" x="5026025" y="5499100"/>
          <p14:tracePt t="95856" x="5018088" y="5499100"/>
          <p14:tracePt t="95863" x="5002213" y="5499100"/>
          <p14:tracePt t="95871" x="4986338" y="5499100"/>
          <p14:tracePt t="95878" x="4978400" y="5499100"/>
          <p14:tracePt t="95895" x="4968875" y="5499100"/>
          <p14:tracePt t="95909" x="4960938" y="5499100"/>
          <p14:tracePt t="95925" x="4945063" y="5499100"/>
          <p14:tracePt t="95930" x="4937125" y="5507038"/>
          <p14:tracePt t="95947" x="4929188" y="5507038"/>
          <p14:tracePt t="95953" x="4921250" y="5507038"/>
          <p14:tracePt t="95960" x="4913313" y="5507038"/>
          <p14:tracePt t="95968" x="4887913" y="5507038"/>
          <p14:tracePt t="95976" x="4879975" y="5514975"/>
          <p14:tracePt t="95984" x="4864100" y="5514975"/>
          <p14:tracePt t="95992" x="4856163" y="5514975"/>
          <p14:tracePt t="95998" x="4848225" y="5514975"/>
          <p14:tracePt t="96006" x="4822825" y="5524500"/>
          <p14:tracePt t="96013" x="4814888" y="5524500"/>
          <p14:tracePt t="96021" x="4799013" y="5524500"/>
          <p14:tracePt t="96029" x="4799013" y="5532438"/>
          <p14:tracePt t="96036" x="4773613" y="5532438"/>
          <p14:tracePt t="96052" x="4749800" y="5548313"/>
          <p14:tracePt t="96068" x="4741863" y="5548313"/>
          <p14:tracePt t="96074" x="4733925" y="5556250"/>
          <p14:tracePt t="96089" x="4725988" y="5556250"/>
          <p14:tracePt t="96096" x="4718050" y="5564188"/>
          <p14:tracePt t="96103" x="4692650" y="5572125"/>
          <p14:tracePt t="96111" x="4684713" y="5580063"/>
          <p14:tracePt t="96120" x="4676775" y="5580063"/>
          <p14:tracePt t="96126" x="4668838" y="5589588"/>
          <p14:tracePt t="96135" x="4652963" y="5589588"/>
          <p14:tracePt t="96142" x="4635500" y="5605463"/>
          <p14:tracePt t="96148" x="4619625" y="5605463"/>
          <p14:tracePt t="96157" x="4595813" y="5613400"/>
          <p14:tracePt t="96163" x="4578350" y="5621338"/>
          <p14:tracePt t="96171" x="4562475" y="5629275"/>
          <p14:tracePt t="96178" x="4554538" y="5629275"/>
          <p14:tracePt t="96186" x="4546600" y="5645150"/>
          <p14:tracePt t="96193" x="4538663" y="5645150"/>
          <p14:tracePt t="96201" x="4530725" y="5654675"/>
          <p14:tracePt t="96208" x="4522788" y="5654675"/>
          <p14:tracePt t="96217" x="4513263" y="5662613"/>
          <p14:tracePt t="96223" x="4497388" y="5662613"/>
          <p14:tracePt t="96239" x="4489450" y="5662613"/>
          <p14:tracePt t="96247" x="4481513" y="5670550"/>
          <p14:tracePt t="96253" x="4473575" y="5670550"/>
          <p14:tracePt t="96261" x="4465638" y="5670550"/>
          <p14:tracePt t="96268" x="4457700" y="5678488"/>
          <p14:tracePt t="96276" x="4449763" y="5678488"/>
          <p14:tracePt t="96284" x="4432300" y="5678488"/>
          <p14:tracePt t="96291" x="4424363" y="5678488"/>
          <p14:tracePt t="96299" x="4416425" y="5678488"/>
          <p14:tracePt t="96306" x="4400550" y="5678488"/>
          <p14:tracePt t="96313" x="4392613" y="5678488"/>
          <p14:tracePt t="96321" x="4367213" y="5678488"/>
          <p14:tracePt t="96328" x="4351338" y="5678488"/>
          <p14:tracePt t="96336" x="4327525" y="5678488"/>
          <p14:tracePt t="96343" x="4310063" y="5678488"/>
          <p14:tracePt t="96350" x="4286250" y="5678488"/>
          <p14:tracePt t="96358" x="4262438" y="5678488"/>
          <p14:tracePt t="96369" x="4229100" y="5678488"/>
          <p14:tracePt t="96373" x="4205288" y="5678488"/>
          <p14:tracePt t="96381" x="4171950" y="5662613"/>
          <p14:tracePt t="96388" x="4148138" y="5662613"/>
          <p14:tracePt t="96396" x="4140200" y="5662613"/>
          <p14:tracePt t="96403" x="4124325" y="5654675"/>
          <p14:tracePt t="96411" x="4114800" y="5654675"/>
          <p14:tracePt t="96418" x="4090988" y="5654675"/>
          <p14:tracePt t="96427" x="4083050" y="5654675"/>
          <p14:tracePt t="96435" x="4075113" y="5645150"/>
          <p14:tracePt t="96441" x="4067175" y="5645150"/>
          <p14:tracePt t="96448" x="4059238" y="5637213"/>
          <p14:tracePt t="96456" x="4049713" y="5637213"/>
          <p14:tracePt t="96463" x="4033838" y="5637213"/>
          <p14:tracePt t="96470" x="4017963" y="5621338"/>
          <p14:tracePt t="96478" x="4010025" y="5621338"/>
          <p14:tracePt t="96485" x="4002088" y="5621338"/>
          <p14:tracePt t="96493" x="3994150" y="5621338"/>
          <p14:tracePt t="96501" x="3976688" y="5621338"/>
          <p14:tracePt t="96508" x="3968750" y="5621338"/>
          <p14:tracePt t="96517" x="3960813" y="5621338"/>
          <p14:tracePt t="96523" x="3944938" y="5621338"/>
          <p14:tracePt t="96530" x="3937000" y="5621338"/>
          <p14:tracePt t="96538" x="3911600" y="5621338"/>
          <p14:tracePt t="96545" x="3903663" y="5621338"/>
          <p14:tracePt t="96553" x="3895725" y="5621338"/>
          <p14:tracePt t="96560" x="3871913" y="5621338"/>
          <p14:tracePt t="96568" x="3863975" y="5621338"/>
          <p14:tracePt t="96576" x="3854450" y="5621338"/>
          <p14:tracePt t="96592" x="3846513" y="5621338"/>
          <p14:tracePt t="96615" x="3838575" y="5621338"/>
          <p14:tracePt t="96728" x="3846513" y="5621338"/>
          <p14:tracePt t="96734" x="3854450" y="5621338"/>
          <p14:tracePt t="96741" x="3879850" y="5621338"/>
          <p14:tracePt t="96749" x="3895725" y="5621338"/>
          <p14:tracePt t="96756" x="3919538" y="5621338"/>
          <p14:tracePt t="96765" x="3944938" y="5613400"/>
          <p14:tracePt t="96771" x="3960813" y="5613400"/>
          <p14:tracePt t="96778" x="4002088" y="5613400"/>
          <p14:tracePt t="96786" x="4017963" y="5613400"/>
          <p14:tracePt t="96793" x="4049713" y="5613400"/>
          <p14:tracePt t="96800" x="4090988" y="5613400"/>
          <p14:tracePt t="96808" x="4124325" y="5613400"/>
          <p14:tracePt t="96817" x="4156075" y="5613400"/>
          <p14:tracePt t="96824" x="4221163" y="5613400"/>
          <p14:tracePt t="96831" x="4270375" y="5613400"/>
          <p14:tracePt t="96838" x="4335463" y="5613400"/>
          <p14:tracePt t="96853" x="4408488" y="5597525"/>
          <p14:tracePt t="96854" x="4457700" y="5597525"/>
          <p14:tracePt t="96860" x="4505325" y="5597525"/>
          <p14:tracePt t="96868" x="4538663" y="5597525"/>
          <p14:tracePt t="96875" x="4570413" y="5597525"/>
          <p14:tracePt t="96883" x="4611688" y="5589588"/>
          <p14:tracePt t="96891" x="4619625" y="5589588"/>
          <p14:tracePt t="96899" x="4635500" y="5589588"/>
          <p14:tracePt t="96906" x="4660900" y="5572125"/>
          <p14:tracePt t="96913" x="4684713" y="5572125"/>
          <p14:tracePt t="96921" x="4692650" y="5572125"/>
          <p14:tracePt t="96928" x="4708525" y="5572125"/>
          <p14:tracePt t="96936" x="4718050" y="5572125"/>
          <p14:tracePt t="96943" x="4725988" y="5572125"/>
          <p14:tracePt t="96951" x="4741863" y="5572125"/>
          <p14:tracePt t="96969" x="4749800" y="5572125"/>
          <p14:tracePt t="97020" x="4749800" y="5580063"/>
          <p14:tracePt t="97041" x="4749800" y="5589588"/>
          <p14:tracePt t="97059" x="4749800" y="5597525"/>
          <p14:tracePt t="97080" x="4749800" y="5605463"/>
          <p14:tracePt t="97147" x="4749800" y="5613400"/>
          <p14:tracePt t="97154" x="4733925" y="5621338"/>
          <p14:tracePt t="97169" x="4725988" y="5629275"/>
          <p14:tracePt t="97176" x="4718050" y="5645150"/>
          <p14:tracePt t="97192" x="4708525" y="5654675"/>
          <p14:tracePt t="97207" x="4700588" y="5662613"/>
          <p14:tracePt t="97213" x="4692650" y="5670550"/>
          <p14:tracePt t="97221" x="4684713" y="5678488"/>
          <p14:tracePt t="97228" x="4668838" y="5686425"/>
          <p14:tracePt t="97236" x="4660900" y="5686425"/>
          <p14:tracePt t="97243" x="4652963" y="5694363"/>
          <p14:tracePt t="97251" x="4643438" y="5694363"/>
          <p14:tracePt t="97259" x="4635500" y="5710238"/>
          <p14:tracePt t="97274" x="4627563" y="5719763"/>
          <p14:tracePt t="97282" x="4619625" y="5719763"/>
          <p14:tracePt t="97289" x="4595813" y="5727700"/>
          <p14:tracePt t="97304" x="4587875" y="5735638"/>
          <p14:tracePt t="97311" x="4578350" y="5735638"/>
          <p14:tracePt t="97319" x="4570413" y="5743575"/>
          <p14:tracePt t="97326" x="4562475" y="5743575"/>
          <p14:tracePt t="97333" x="4546600" y="5751513"/>
          <p14:tracePt t="97342" x="4530725" y="5751513"/>
          <p14:tracePt t="97356" x="4522788" y="5759450"/>
          <p14:tracePt t="97364" x="4497388" y="5759450"/>
          <p14:tracePt t="97371" x="4489450" y="5775325"/>
          <p14:tracePt t="97378" x="4481513" y="5775325"/>
          <p14:tracePt t="97386" x="4465638" y="5784850"/>
          <p14:tracePt t="97393" x="4457700" y="5784850"/>
          <p14:tracePt t="97401" x="4440238" y="5792788"/>
          <p14:tracePt t="97408" x="4440238" y="5800725"/>
          <p14:tracePt t="97417" x="4432300" y="5808663"/>
          <p14:tracePt t="97423" x="4424363" y="5816600"/>
          <p14:tracePt t="97439" x="4424363" y="5832475"/>
          <p14:tracePt t="97445" x="4416425" y="5840413"/>
          <p14:tracePt t="97453" x="4416425" y="5849938"/>
          <p14:tracePt t="97462" x="4408488" y="5849938"/>
          <p14:tracePt t="97469" x="4408488" y="5857875"/>
          <p14:tracePt t="97476" x="4400550" y="5857875"/>
          <p14:tracePt t="97484" x="4392613" y="5865813"/>
          <p14:tracePt t="97491" x="4375150" y="5873750"/>
          <p14:tracePt t="97498" x="4367213" y="5873750"/>
          <p14:tracePt t="97506" x="4359275" y="5881688"/>
          <p14:tracePt t="97515" x="4351338" y="5881688"/>
          <p14:tracePt t="97521" x="4351338" y="5897563"/>
          <p14:tracePt t="97528" x="4343400" y="5897563"/>
          <p14:tracePt t="97536" x="4343400" y="5905500"/>
          <p14:tracePt t="97543" x="4335463" y="5905500"/>
          <p14:tracePt t="97568" x="4327525" y="5915025"/>
          <p14:tracePt t="97574" x="4310063" y="5915025"/>
          <p14:tracePt t="97588" x="4302125" y="5915025"/>
          <p14:tracePt t="97604" x="4294188" y="5922963"/>
          <p14:tracePt t="97618" x="4278313" y="5922963"/>
          <p14:tracePt t="97626" x="4278313" y="5930900"/>
          <p14:tracePt t="97634" x="4270375" y="5930900"/>
          <p14:tracePt t="97641" x="4254500" y="5930900"/>
          <p14:tracePt t="97648" x="4237038" y="5938838"/>
          <p14:tracePt t="97656" x="4229100" y="5938838"/>
          <p14:tracePt t="97663" x="4205288" y="5938838"/>
          <p14:tracePt t="97671" x="4197350" y="5938838"/>
          <p14:tracePt t="97678" x="4179888" y="5954713"/>
          <p14:tracePt t="97685" x="4171950" y="5954713"/>
          <p14:tracePt t="97693" x="4164013" y="5954713"/>
          <p14:tracePt t="97701" x="4148138" y="5954713"/>
          <p14:tracePt t="97708" x="4132263" y="5954713"/>
          <p14:tracePt t="97717" x="4124325" y="5954713"/>
          <p14:tracePt t="97731" x="4114800" y="5954713"/>
          <p14:tracePt t="97738" x="4106863" y="5954713"/>
          <p14:tracePt t="97746" x="4090988" y="5954713"/>
          <p14:tracePt t="97816" x="4083050" y="5954713"/>
          <p14:tracePt t="97822" x="4075113" y="5954713"/>
          <p14:tracePt t="97829" x="4059238" y="5962650"/>
          <p14:tracePt t="97836" x="4041775" y="5962650"/>
          <p14:tracePt t="97846" x="4033838" y="5962650"/>
          <p14:tracePt t="97851" x="4025900" y="5962650"/>
          <p14:tracePt t="97874" x="4017963" y="5962650"/>
          <p14:tracePt t="97981" x="4025900" y="5962650"/>
          <p14:tracePt t="97987" x="4033838" y="5962650"/>
          <p14:tracePt t="97994" x="4049713" y="5962650"/>
          <p14:tracePt t="98002" x="4059238" y="5962650"/>
          <p14:tracePt t="98008" x="4067175" y="5962650"/>
          <p14:tracePt t="98017" x="4075113" y="5962650"/>
          <p14:tracePt t="98032" x="4083050" y="5962650"/>
          <p14:tracePt t="98039" x="4090988" y="5962650"/>
          <p14:tracePt t="98054" x="4114800" y="5962650"/>
          <p14:tracePt t="98062" x="4124325" y="5962650"/>
          <p14:tracePt t="98068" x="4132263" y="5962650"/>
          <p14:tracePt t="98077" x="4140200" y="5962650"/>
          <p14:tracePt t="98091" x="4148138" y="5962650"/>
          <p14:tracePt t="98100" x="4156075" y="5962650"/>
          <p14:tracePt t="98106" x="4171950" y="5962650"/>
          <p14:tracePt t="98122" x="4179888" y="5962650"/>
          <p14:tracePt t="98136" x="4189413" y="5962650"/>
          <p14:tracePt t="98181" x="4197350" y="5962650"/>
          <p14:tracePt t="98196" x="4205288" y="5962650"/>
          <p14:tracePt t="98203" x="4213225" y="5962650"/>
          <p14:tracePt t="98219" x="4237038" y="5962650"/>
          <p14:tracePt t="98226" x="4244975" y="5962650"/>
          <p14:tracePt t="98233" x="4262438" y="5962650"/>
          <p14:tracePt t="98240" x="4270375" y="5962650"/>
          <p14:tracePt t="98249" x="4294188" y="5962650"/>
          <p14:tracePt t="98264" x="4310063" y="5962650"/>
          <p14:tracePt t="98271" x="4319588" y="5962650"/>
          <p14:tracePt t="98279" x="4335463" y="5962650"/>
          <p14:tracePt t="98286" x="4343400" y="5962650"/>
          <p14:tracePt t="98293" x="4351338" y="5954713"/>
          <p14:tracePt t="98301" x="4359275" y="5954713"/>
          <p14:tracePt t="98309" x="4367213" y="5954713"/>
          <p14:tracePt t="98316" x="4392613" y="5954713"/>
          <p14:tracePt t="98324" x="4400550" y="5954713"/>
          <p14:tracePt t="98331" x="4408488" y="5954713"/>
          <p14:tracePt t="98339" x="4424363" y="5954713"/>
          <p14:tracePt t="98346" x="4432300" y="5954713"/>
          <p14:tracePt t="98353" x="4457700" y="5954713"/>
          <p14:tracePt t="98361" x="4465638" y="5954713"/>
          <p14:tracePt t="98377" x="4473575" y="5954713"/>
          <p14:tracePt t="98392" x="4481513" y="5954713"/>
          <p14:tracePt t="98406" x="4489450" y="5954713"/>
          <p14:tracePt t="98413" x="4505325" y="5954713"/>
          <p14:tracePt t="98421" x="4513263" y="5954713"/>
          <p14:tracePt t="98429" x="4530725" y="5954713"/>
          <p14:tracePt t="98436" x="4538663" y="5954713"/>
          <p14:tracePt t="98443" x="4570413" y="5954713"/>
          <p14:tracePt t="98451" x="4595813" y="5954713"/>
          <p14:tracePt t="98458" x="4611688" y="5954713"/>
          <p14:tracePt t="98468" x="4635500" y="5954713"/>
          <p14:tracePt t="98473" x="4643438" y="5954713"/>
          <p14:tracePt t="98481" x="4652963" y="5954713"/>
          <p14:tracePt t="98488" x="4660900" y="5954713"/>
          <p14:tracePt t="98495" x="4668838" y="5954713"/>
          <p14:tracePt t="98503" x="4676775" y="5938838"/>
          <p14:tracePt t="98596" x="4668838" y="5938838"/>
          <p14:tracePt t="98601" x="4668838" y="5946775"/>
          <p14:tracePt t="98608" x="4660900" y="5946775"/>
          <p14:tracePt t="98716" x="4660900" y="5954713"/>
          <p14:tracePt t="98721" x="4652963" y="5954713"/>
          <p14:tracePt t="98729" x="4652963" y="5962650"/>
          <p14:tracePt t="98736" x="4652963" y="5970588"/>
          <p14:tracePt t="98744" x="4643438" y="5980113"/>
          <p14:tracePt t="98751" x="4643438" y="5988050"/>
          <p14:tracePt t="98758" x="4635500" y="5988050"/>
          <p14:tracePt t="98766" x="4635500" y="5995988"/>
          <p14:tracePt t="98773" x="4619625" y="5995988"/>
          <p14:tracePt t="98851" x="4619625" y="5988050"/>
          <p14:tracePt t="98856" x="4619625" y="5980113"/>
          <p14:tracePt t="98887" x="4619625" y="5970588"/>
          <p14:tracePt t="98934" x="4627563" y="5970588"/>
          <p14:tracePt t="98940" x="4627563" y="5962650"/>
          <p14:tracePt t="98963" x="4627563" y="5954713"/>
          <p14:tracePt t="98977" x="4627563" y="5938838"/>
          <p14:tracePt t="98992" x="4635500" y="5930900"/>
          <p14:tracePt t="99000" x="4635500" y="5922963"/>
          <p14:tracePt t="99006" x="4635500" y="5915025"/>
          <p14:tracePt t="99015" x="4643438" y="5915025"/>
          <p14:tracePt t="99021" x="4643438" y="5905500"/>
          <p14:tracePt t="99029" x="4643438" y="5897563"/>
          <p14:tracePt t="99036" x="4652963" y="5889625"/>
          <p14:tracePt t="99052" x="4652963" y="5873750"/>
          <p14:tracePt t="99060" x="4660900" y="5865813"/>
          <p14:tracePt t="99075" x="4660900" y="5857875"/>
          <p14:tracePt t="99082" x="4668838" y="5857875"/>
          <p14:tracePt t="99187" x="4660900" y="5857875"/>
          <p14:tracePt t="99201" x="4652963" y="5857875"/>
          <p14:tracePt t="99209" x="4643438" y="5865813"/>
          <p14:tracePt t="99231" x="4635500" y="5865813"/>
          <p14:tracePt t="99271" x="4635500" y="5881688"/>
          <p14:tracePt t="99286" x="4619625" y="5881688"/>
          <p14:tracePt t="99322" x="4611688" y="5881688"/>
          <p14:tracePt t="99450" x="4611688" y="5873750"/>
          <p14:tracePt t="99458" x="4611688" y="5865813"/>
          <p14:tracePt t="99471" x="4611688" y="5857875"/>
          <p14:tracePt t="99478" x="4611688" y="5849938"/>
          <p14:tracePt t="99486" x="4611688" y="5840413"/>
          <p14:tracePt t="99493" x="4611688" y="5832475"/>
          <p14:tracePt t="99500" x="4611688" y="5824538"/>
          <p14:tracePt t="99509" x="4611688" y="5808663"/>
          <p14:tracePt t="99516" x="4611688" y="5800725"/>
          <p14:tracePt t="99523" x="4611688" y="5792788"/>
          <p14:tracePt t="99531" x="4611688" y="5784850"/>
          <p14:tracePt t="99538" x="4611688" y="5775325"/>
          <p14:tracePt t="99546" x="4611688" y="5767388"/>
          <p14:tracePt t="99561" x="4611688" y="5759450"/>
          <p14:tracePt t="100253" x="4611688" y="5751513"/>
          <p14:tracePt t="100260" x="4611688" y="5727700"/>
          <p14:tracePt t="100274" x="4611688" y="5710238"/>
          <p14:tracePt t="100290" x="4611688" y="5694363"/>
          <p14:tracePt t="100298" x="4611688" y="5678488"/>
          <p14:tracePt t="100303" x="4603750" y="5670550"/>
          <p14:tracePt t="100310" x="4587875" y="5645150"/>
          <p14:tracePt t="100318" x="4570413" y="5621338"/>
          <p14:tracePt t="100326" x="4554538" y="5597525"/>
          <p14:tracePt t="100333" x="4546600" y="5589588"/>
          <p14:tracePt t="100341" x="4538663" y="5572125"/>
          <p14:tracePt t="100357" x="4522788" y="5548313"/>
          <p14:tracePt t="100363" x="4513263" y="5540375"/>
          <p14:tracePt t="100371" x="4505325" y="5532438"/>
          <p14:tracePt t="100378" x="4505325" y="5507038"/>
          <p14:tracePt t="100386" x="4481513" y="5499100"/>
          <p14:tracePt t="100393" x="4481513" y="5491163"/>
          <p14:tracePt t="100400" x="4473575" y="5483225"/>
          <p14:tracePt t="100408" x="4473575" y="5467350"/>
          <p14:tracePt t="100415" x="4465638" y="5459413"/>
          <p14:tracePt t="100439" x="4465638" y="5449888"/>
          <p14:tracePt t="100447" x="4465638" y="5441950"/>
          <p14:tracePt t="100454" x="4465638" y="5434013"/>
          <p14:tracePt t="100462" x="4465638" y="5410200"/>
          <p14:tracePt t="100469" x="4465638" y="5402263"/>
          <p14:tracePt t="100476" x="4465638" y="5384800"/>
          <p14:tracePt t="100483" x="4465638" y="5360988"/>
          <p14:tracePt t="100491" x="4465638" y="5353050"/>
          <p14:tracePt t="100499" x="4465638" y="5345113"/>
          <p14:tracePt t="100505" x="4465638" y="5337175"/>
          <p14:tracePt t="100513" x="4457700" y="5329238"/>
          <p14:tracePt t="100605" x="4465638" y="5319713"/>
          <p14:tracePt t="100612" x="4473575" y="5319713"/>
          <p14:tracePt t="100619" x="4489450" y="5319713"/>
          <p14:tracePt t="100626" x="4505325" y="5295900"/>
          <p14:tracePt t="100634" x="4513263" y="5272088"/>
          <p14:tracePt t="100642" x="4530725" y="5238750"/>
          <p14:tracePt t="100649" x="4530725" y="5207000"/>
          <p14:tracePt t="100657" x="4530725" y="5165725"/>
          <p14:tracePt t="100664" x="4530725" y="5133975"/>
          <p14:tracePt t="100671" x="4530725" y="5100638"/>
          <p14:tracePt t="100678" x="4530725" y="5068888"/>
          <p14:tracePt t="100686" x="4530725" y="5027613"/>
          <p14:tracePt t="100693" x="4530725" y="5011738"/>
          <p14:tracePt t="100700" x="4530725" y="4978400"/>
          <p14:tracePt t="100708" x="4530725" y="4954588"/>
          <p14:tracePt t="100823" x="4530725" y="4946650"/>
          <p14:tracePt t="100831" x="4530725" y="4938713"/>
          <p14:tracePt t="100836" x="4530725" y="4913313"/>
          <p14:tracePt t="100844" x="4530725" y="4905375"/>
          <p14:tracePt t="100850" x="4538663" y="4905375"/>
          <p14:tracePt t="100858" x="4538663" y="4897438"/>
          <p14:tracePt t="100866" x="4538663" y="4889500"/>
          <p14:tracePt t="100873" x="4538663" y="4881563"/>
          <p14:tracePt t="100881" x="4546600" y="4881563"/>
          <p14:tracePt t="101236" x="4538663" y="4881563"/>
          <p14:tracePt t="101249" x="4513263" y="4881563"/>
          <p14:tracePt t="101257" x="4505325" y="4881563"/>
          <p14:tracePt t="101263" x="4497388" y="4881563"/>
          <p14:tracePt t="101272" x="4481513" y="4881563"/>
          <p14:tracePt t="101287" x="4473575" y="4881563"/>
          <p14:tracePt t="101302" x="4465638" y="4889500"/>
          <p14:tracePt t="101308" x="4465638" y="4897438"/>
          <p14:tracePt t="101324" x="4449763" y="4905375"/>
          <p14:tracePt t="101332" x="4449763" y="4913313"/>
          <p14:tracePt t="101354" x="4449763" y="4929188"/>
          <p14:tracePt t="101361" x="4440238" y="4929188"/>
          <p14:tracePt t="101417" x="4457700" y="4921250"/>
          <p14:tracePt t="101422" x="4465638" y="4905375"/>
          <p14:tracePt t="101428" x="4473575" y="4897438"/>
          <p14:tracePt t="101436" x="4481513" y="4873625"/>
          <p14:tracePt t="101443" x="4481513" y="4864100"/>
          <p14:tracePt t="101451" x="4489450" y="4856163"/>
          <p14:tracePt t="101528" x="4481513" y="4856163"/>
          <p14:tracePt t="101535" x="4473575" y="4856163"/>
          <p14:tracePt t="101542" x="4473575" y="4864100"/>
          <p14:tracePt t="101557" x="4465638" y="4864100"/>
          <p14:tracePt t="101673" x="4457700" y="4864100"/>
          <p14:tracePt t="101902" x="4465638" y="4864100"/>
          <p14:tracePt t="101926" x="4473575" y="4864100"/>
          <p14:tracePt t="102713" x="4473575" y="4856163"/>
          <p14:tracePt t="102734" x="4473575" y="4848225"/>
          <p14:tracePt t="102766" x="4481513" y="4848225"/>
          <p14:tracePt t="102878" x="4473575" y="4848225"/>
          <p14:tracePt t="103183" x="4489450" y="4848225"/>
          <p14:tracePt t="103190" x="4505325" y="4848225"/>
          <p14:tracePt t="103198" x="4513263" y="4848225"/>
          <p14:tracePt t="103206" x="4522788" y="4848225"/>
          <p14:tracePt t="103215" x="4538663" y="4848225"/>
          <p14:tracePt t="103221" x="4546600" y="4848225"/>
          <p14:tracePt t="103230" x="4562475" y="4848225"/>
          <p14:tracePt t="104094" x="4562475" y="4840288"/>
          <p14:tracePt t="104098" x="4562475" y="4816475"/>
          <p14:tracePt t="104130" x="4562475" y="4808538"/>
          <p14:tracePt t="104813" x="4562475" y="4799013"/>
          <p14:tracePt t="104828" x="4562475" y="4791075"/>
          <p14:tracePt t="104834" x="4554538" y="4791075"/>
          <p14:tracePt t="104841" x="4554538" y="4775200"/>
          <p14:tracePt t="104894" x="4546600" y="4775200"/>
          <p14:tracePt t="104901" x="4538663" y="4775200"/>
          <p14:tracePt t="104908" x="4530725" y="4775200"/>
          <p14:tracePt t="104916" x="4513263" y="4775200"/>
          <p14:tracePt t="104923" x="4497388" y="4783138"/>
          <p14:tracePt t="104930" x="4489450" y="4799013"/>
          <p14:tracePt t="104939" x="4481513" y="4808538"/>
          <p14:tracePt t="104946" x="4473575" y="4816475"/>
          <p14:tracePt t="104961" x="4465638" y="4832350"/>
          <p14:tracePt t="105025" x="4465638" y="4824413"/>
          <p14:tracePt t="105028" x="4465638" y="4816475"/>
          <p14:tracePt t="105036" x="4465638" y="4808538"/>
          <p14:tracePt t="105247" x="4457700" y="4808538"/>
          <p14:tracePt t="105270" x="4432300" y="4808538"/>
          <p14:tracePt t="105284" x="4424363" y="4808538"/>
          <p14:tracePt t="105291" x="4416425" y="4808538"/>
          <p14:tracePt t="105298" x="4408488" y="4808538"/>
          <p14:tracePt t="105315" x="4400550" y="4808538"/>
          <p14:tracePt t="105331" x="4384675" y="4808538"/>
          <p14:tracePt t="105360" x="4375150" y="4808538"/>
          <p14:tracePt t="105374" x="4375150" y="4799013"/>
          <p14:tracePt t="105381" x="4375150" y="4791075"/>
          <p14:tracePt t="105388" x="4375150" y="4783138"/>
          <p14:tracePt t="105404" x="4375150" y="4775200"/>
          <p14:tracePt t="105410" x="4375150" y="4767263"/>
          <p14:tracePt t="105427" x="4375150" y="4751388"/>
          <p14:tracePt t="105442" x="4375150" y="4743450"/>
          <p14:tracePt t="105457" x="4375150" y="4733925"/>
          <p14:tracePt t="105556" x="4367213" y="4733925"/>
          <p14:tracePt t="106163" x="4375150" y="4733925"/>
          <p14:tracePt t="106185" x="4392613" y="4733925"/>
          <p14:tracePt t="106208" x="4400550" y="4733925"/>
          <p14:tracePt t="106366" x="4408488" y="4733925"/>
          <p14:tracePt t="106382" x="4416425" y="4733925"/>
          <p14:tracePt t="106395" x="4424363" y="4733925"/>
          <p14:tracePt t="110796" x="4440238" y="4725988"/>
          <p14:tracePt t="110800" x="4578350" y="4572000"/>
          <p14:tracePt t="110803" x="4611688" y="4548188"/>
          <p14:tracePt t="110812" x="4635500" y="4522788"/>
          <p14:tracePt t="110818" x="4660900" y="4498975"/>
          <p14:tracePt t="110825" x="4684713" y="4475163"/>
          <p14:tracePt t="110834" x="4700588" y="4475163"/>
          <p14:tracePt t="110846" x="4725988" y="4465638"/>
          <p14:tracePt t="110848" x="4733925" y="4457700"/>
          <p14:tracePt t="111083" x="4741863" y="4449763"/>
          <p14:tracePt t="111090" x="4773613" y="4425950"/>
          <p14:tracePt t="111096" x="4814888" y="4376738"/>
          <p14:tracePt t="111103" x="4872038" y="4327525"/>
          <p14:tracePt t="111114" x="4895850" y="4295775"/>
          <p14:tracePt t="111118" x="4937125" y="4238625"/>
          <p14:tracePt t="111125" x="4960938" y="4205288"/>
          <p14:tracePt t="111133" x="4986338" y="4149725"/>
          <p14:tracePt t="111141" x="5002213" y="4100513"/>
          <p14:tracePt t="111148" x="5026025" y="4051300"/>
          <p14:tracePt t="111155" x="5051425" y="3994150"/>
          <p14:tracePt t="111164" x="5083175" y="3937000"/>
          <p14:tracePt t="111171" x="5108575" y="3863975"/>
          <p14:tracePt t="111179" x="5140325" y="3790950"/>
          <p14:tracePt t="111186" x="5172075" y="3676650"/>
          <p14:tracePt t="111194" x="5205413" y="3546475"/>
          <p14:tracePt t="111201" x="5237163" y="3408363"/>
          <p14:tracePt t="111208" x="5254625" y="3278188"/>
          <p14:tracePt t="111216" x="5270500" y="3163888"/>
          <p14:tracePt t="111223" x="5286375" y="3051175"/>
          <p14:tracePt t="111231" x="5302250" y="2960688"/>
          <p14:tracePt t="111238" x="5302250" y="2895600"/>
          <p14:tracePt t="111247" x="5302250" y="2863850"/>
          <p14:tracePt t="111254" x="5319713" y="2806700"/>
          <p14:tracePt t="111262" x="5319713" y="2773363"/>
          <p14:tracePt t="111268" x="5319713" y="2741613"/>
          <p14:tracePt t="111276" x="5319713" y="2708275"/>
          <p14:tracePt t="111283" x="5327650" y="2684463"/>
          <p14:tracePt t="111292" x="5327650" y="2660650"/>
          <p14:tracePt t="111298" x="5335588" y="2643188"/>
          <p14:tracePt t="111305" x="5335588" y="2619375"/>
          <p14:tracePt t="111313" x="5335588" y="2587625"/>
          <p14:tracePt t="111320" x="5351463" y="2562225"/>
          <p14:tracePt t="111328" x="5351463" y="2538413"/>
          <p14:tracePt t="111336" x="5359400" y="2522538"/>
          <p14:tracePt t="111345" x="5359400" y="2497138"/>
          <p14:tracePt t="111351" x="5359400" y="2489200"/>
          <p14:tracePt t="111359" x="5367338" y="2481263"/>
          <p14:tracePt t="111428" x="5367338" y="2473325"/>
          <p14:tracePt t="111435" x="5376863" y="2465388"/>
          <p14:tracePt t="111442" x="5400675" y="2439988"/>
          <p14:tracePt t="111448" x="5432425" y="2416175"/>
          <p14:tracePt t="111456" x="5457825" y="2382838"/>
          <p14:tracePt t="111463" x="5497513" y="2327275"/>
          <p14:tracePt t="111471" x="5546725" y="2270125"/>
          <p14:tracePt t="111479" x="5572125" y="2212975"/>
          <p14:tracePt t="111486" x="5611813" y="2163763"/>
          <p14:tracePt t="111493" x="5637213" y="2106613"/>
          <p14:tracePt t="111501" x="5661025" y="2066925"/>
          <p14:tracePt t="111508" x="5676900" y="2049463"/>
          <p14:tracePt t="111516" x="5702300" y="2025650"/>
          <p14:tracePt t="111524" x="5726113" y="1984375"/>
          <p14:tracePt t="111531" x="5749925" y="1952625"/>
          <p14:tracePt t="111538" x="5767388" y="1928813"/>
          <p14:tracePt t="111547" x="5791200" y="1895475"/>
          <p14:tracePt t="111553" x="5815013" y="1854200"/>
          <p14:tracePt t="111563" x="5830888" y="1806575"/>
          <p14:tracePt t="111568" x="5856288" y="1749425"/>
          <p14:tracePt t="111575" x="5872163" y="1684338"/>
          <p14:tracePt t="111583" x="5895975" y="1627188"/>
          <p14:tracePt t="111590" x="5913438" y="1577975"/>
          <p14:tracePt t="111598" x="5921375" y="1528763"/>
          <p14:tracePt t="111606" x="5953125" y="1455738"/>
          <p14:tracePt t="111613" x="5961063" y="1416050"/>
          <p14:tracePt t="111621" x="5978525" y="1398588"/>
          <p14:tracePt t="111629" x="5978525" y="1382713"/>
          <p14:tracePt t="111636" x="5978525" y="1374775"/>
          <p14:tracePt t="111938" x="5994400" y="1374775"/>
          <p14:tracePt t="111946" x="6002338" y="1374775"/>
          <p14:tracePt t="111951" x="6010275" y="1374775"/>
          <p14:tracePt t="112621" x="6010275" y="1366838"/>
          <p14:tracePt t="112627" x="6010275" y="1358900"/>
          <p14:tracePt t="112633" x="6010275" y="1350963"/>
          <p14:tracePt t="112641" x="6010275" y="1343025"/>
          <p14:tracePt t="112648" x="6010275" y="1333500"/>
          <p14:tracePt t="112658" x="6010275" y="1317625"/>
          <p14:tracePt t="112672" x="6010275" y="1309688"/>
          <p14:tracePt t="112679" x="6010275" y="1301750"/>
          <p14:tracePt t="112688" x="6010275" y="1293813"/>
          <p14:tracePt t="112694" x="6010275" y="1285875"/>
          <p14:tracePt t="112701" x="6010275" y="1277938"/>
          <p14:tracePt t="112724" x="6010275" y="1268413"/>
          <p14:tracePt t="112793" x="6002338" y="1268413"/>
          <p14:tracePt t="112798" x="5986463" y="1268413"/>
          <p14:tracePt t="112806" x="5961063" y="1252538"/>
          <p14:tracePt t="112813" x="5929313" y="1252538"/>
          <p14:tracePt t="112821" x="5888038" y="1252538"/>
          <p14:tracePt t="112828" x="5872163" y="1252538"/>
          <p14:tracePt t="112837" x="5840413" y="1252538"/>
          <p14:tracePt t="112846" x="5815013" y="1252538"/>
          <p14:tracePt t="112851" x="5799138" y="1252538"/>
          <p14:tracePt t="112859" x="5775325" y="1252538"/>
          <p14:tracePt t="112866" x="5749925" y="1252538"/>
          <p14:tracePt t="112876" x="5741988" y="1252538"/>
          <p14:tracePt t="112897" x="5734050" y="1252538"/>
          <p14:tracePt t="112911" x="5734050" y="1268413"/>
          <p14:tracePt t="112927" x="5726113" y="1268413"/>
          <p14:tracePt t="112934" x="5718175" y="1268413"/>
          <p14:tracePt t="112941" x="5718175" y="1277938"/>
          <p14:tracePt t="112949" x="5710238" y="1277938"/>
          <p14:tracePt t="112956" x="5702300" y="1277938"/>
          <p14:tracePt t="112963" x="5684838" y="1277938"/>
          <p14:tracePt t="112987" x="5676900" y="1277938"/>
          <p14:tracePt t="113033" x="5676900" y="1260475"/>
          <p14:tracePt t="113042" x="5668963" y="1252538"/>
          <p14:tracePt t="113047" x="5668963" y="1236663"/>
          <p14:tracePt t="113054" x="5668963" y="1212850"/>
          <p14:tracePt t="113061" x="5668963" y="1195388"/>
          <p14:tracePt t="113068" x="5668963" y="1171575"/>
          <p14:tracePt t="113075" x="5668963" y="1163638"/>
          <p14:tracePt t="113099" x="5668963" y="1155700"/>
          <p14:tracePt t="113146" x="5668963" y="1187450"/>
          <p14:tracePt t="113153" x="5668963" y="1236663"/>
          <p14:tracePt t="113159" x="5668963" y="1285875"/>
          <p14:tracePt t="113166" x="5676900" y="1317625"/>
          <p14:tracePt t="113176" x="5684838" y="1350963"/>
          <p14:tracePt t="113181" x="5710238" y="1390650"/>
          <p14:tracePt t="113188" x="5718175" y="1416050"/>
          <p14:tracePt t="113196" x="5718175" y="1431925"/>
          <p14:tracePt t="113227" x="5734050" y="1431925"/>
          <p14:tracePt t="113234" x="5741988" y="1431925"/>
          <p14:tracePt t="113241" x="5741988" y="1416050"/>
          <p14:tracePt t="113248" x="5749925" y="1374775"/>
          <p14:tracePt t="113255" x="5767388" y="1343025"/>
          <p14:tracePt t="113263" x="5767388" y="1293813"/>
          <p14:tracePt t="113271" x="5767388" y="1244600"/>
          <p14:tracePt t="113278" x="5767388" y="1212850"/>
          <p14:tracePt t="113286" x="5767388" y="1171575"/>
          <p14:tracePt t="113294" x="5767388" y="1138238"/>
          <p14:tracePt t="113301" x="5767388" y="1122363"/>
          <p14:tracePt t="113308" x="5767388" y="1106488"/>
          <p14:tracePt t="113316" x="5767388" y="1090613"/>
          <p14:tracePt t="113369" x="5767388" y="1106488"/>
          <p14:tracePt t="113377" x="5767388" y="1122363"/>
          <p14:tracePt t="113384" x="5757863" y="1163638"/>
          <p14:tracePt t="113391" x="5757863" y="1195388"/>
          <p14:tracePt t="113398" x="5757863" y="1228725"/>
          <p14:tracePt t="113406" x="5757863" y="1252538"/>
          <p14:tracePt t="113413" x="5757863" y="1268413"/>
          <p14:tracePt t="113422" x="5757863" y="1277938"/>
          <p14:tracePt t="113428" x="5757863" y="1285875"/>
          <p14:tracePt t="113580" x="5757863" y="1301750"/>
          <p14:tracePt t="113596" x="5749925" y="1301750"/>
          <p14:tracePt t="113738" x="5749925" y="1309688"/>
          <p14:tracePt t="113746" x="5749925" y="1317625"/>
          <p14:tracePt t="113751" x="5749925" y="1325563"/>
          <p14:tracePt t="113758" x="5749925" y="1333500"/>
          <p14:tracePt t="113766" x="5749925" y="1343025"/>
          <p14:tracePt t="113773" x="5749925" y="1350963"/>
          <p14:tracePt t="113781" x="5749925" y="1366838"/>
          <p14:tracePt t="113804" x="5749925" y="1374775"/>
          <p14:tracePt t="113926" x="5749925" y="1358900"/>
          <p14:tracePt t="113933" x="5749925" y="1350963"/>
          <p14:tracePt t="113939" x="5741988" y="1343025"/>
          <p14:tracePt t="113955" x="5741988" y="1333500"/>
          <p14:tracePt t="113969" x="5734050" y="1325563"/>
          <p14:tracePt t="113992" x="5734050" y="1317625"/>
          <p14:tracePt t="114217" x="5726113" y="1317625"/>
          <p14:tracePt t="114232" x="5718175" y="1325563"/>
          <p14:tracePt t="114249" x="5718175" y="1333500"/>
          <p14:tracePt t="114261" x="5718175" y="1343025"/>
          <p14:tracePt t="114277" x="5702300" y="1350963"/>
          <p14:tracePt t="115133" x="5692775" y="1350963"/>
          <p14:tracePt t="115147" x="5684838" y="1350963"/>
          <p14:tracePt t="115203" x="5676900" y="1350963"/>
          <p14:tracePt t="115206" x="5668963" y="1333500"/>
          <p14:tracePt t="115213" x="5653088" y="1309688"/>
          <p14:tracePt t="115220" x="5637213" y="1301750"/>
          <p14:tracePt t="115228" x="5619750" y="1285875"/>
          <p14:tracePt t="115236" x="5619750" y="1277938"/>
          <p14:tracePt t="115244" x="5611813" y="1268413"/>
          <p14:tracePt t="115267" x="5603875" y="1260475"/>
          <p14:tracePt t="115274" x="5603875" y="1252538"/>
          <p14:tracePt t="115409" x="5595938" y="1252538"/>
          <p14:tracePt t="115447" x="5595938" y="1260475"/>
          <p14:tracePt t="115454" x="5588000" y="1260475"/>
          <p14:tracePt t="115485" x="5588000" y="1268413"/>
          <p14:tracePt t="115666" x="5580063" y="1268413"/>
          <p14:tracePt t="115674" x="5554663" y="1268413"/>
          <p14:tracePt t="115678" x="5546725" y="1268413"/>
          <p14:tracePt t="115687" x="5530850" y="1268413"/>
          <p14:tracePt t="115694" x="5507038" y="1268413"/>
          <p14:tracePt t="115703" x="5497513" y="1268413"/>
          <p14:tracePt t="115708" x="5489575" y="1268413"/>
          <p14:tracePt t="115716" x="5481638" y="1268413"/>
          <p14:tracePt t="115747" x="5473700" y="1268413"/>
          <p14:tracePt t="115761" x="5465763" y="1268413"/>
          <p14:tracePt t="115768" x="5449888" y="1268413"/>
          <p14:tracePt t="115777" x="5441950" y="1268413"/>
          <p14:tracePt t="115784" x="5424488" y="1268413"/>
          <p14:tracePt t="115791" x="5416550" y="1268413"/>
          <p14:tracePt t="115798" x="5408613" y="1268413"/>
          <p14:tracePt t="115813" x="5392738" y="1268413"/>
          <p14:tracePt t="115821" x="5384800" y="1268413"/>
          <p14:tracePt t="115837" x="5376863" y="1268413"/>
          <p14:tracePt t="115844" x="5367338" y="1268413"/>
          <p14:tracePt t="115861" x="5359400" y="1268413"/>
          <p14:tracePt t="115867" x="5351463" y="1268413"/>
          <p14:tracePt t="115874" x="5343525" y="1268413"/>
          <p14:tracePt t="115881" x="5327650" y="1277938"/>
          <p14:tracePt t="115890" x="5319713" y="1277938"/>
          <p14:tracePt t="115904" x="5311775" y="1277938"/>
          <p14:tracePt t="115911" x="5302250" y="1277938"/>
          <p14:tracePt t="117321" x="5311775" y="1277938"/>
          <p14:tracePt t="117329" x="5335588" y="1277938"/>
          <p14:tracePt t="117336" x="5343525" y="1277938"/>
          <p14:tracePt t="117344" x="5376863" y="1277938"/>
          <p14:tracePt t="117352" x="5424488" y="1277938"/>
          <p14:tracePt t="117361" x="5473700" y="1277938"/>
          <p14:tracePt t="117366" x="5507038" y="1260475"/>
          <p14:tracePt t="117373" x="5554663" y="1260475"/>
          <p14:tracePt t="117381" x="5595938" y="1252538"/>
          <p14:tracePt t="117389" x="5627688" y="1236663"/>
          <p14:tracePt t="117396" x="5668963" y="1212850"/>
          <p14:tracePt t="117403" x="5702300" y="1203325"/>
          <p14:tracePt t="117410" x="5726113" y="1179513"/>
          <p14:tracePt t="117419" x="5757863" y="1155700"/>
          <p14:tracePt t="117427" x="5775325" y="1130300"/>
          <p14:tracePt t="117433" x="5783263" y="1122363"/>
          <p14:tracePt t="117441" x="5799138" y="1114425"/>
          <p14:tracePt t="117449" x="5807075" y="1106488"/>
          <p14:tracePt t="117456" x="5822950" y="1098550"/>
          <p14:tracePt t="117463" x="5830888" y="1073150"/>
          <p14:tracePt t="117470" x="5856288" y="1049338"/>
          <p14:tracePt t="117479" x="5888038" y="1017588"/>
          <p14:tracePt t="117486" x="5929313" y="960438"/>
          <p14:tracePt t="117494" x="5978525" y="887413"/>
          <p14:tracePt t="117501" x="6018213" y="830263"/>
          <p14:tracePt t="117509" x="6067425" y="731838"/>
          <p14:tracePt t="117516" x="6116638" y="650875"/>
          <p14:tracePt t="117523" x="6140450" y="601663"/>
          <p14:tracePt t="117531" x="6165850" y="544513"/>
          <p14:tracePt t="117538" x="6181725" y="496888"/>
          <p14:tracePt t="117546" x="6181725" y="431800"/>
          <p14:tracePt t="117553" x="6181725" y="398463"/>
          <p14:tracePt t="117561" x="6181725" y="374650"/>
          <p14:tracePt t="117568" x="6189663" y="341313"/>
          <p14:tracePt t="117577" x="6205538" y="301625"/>
          <p14:tracePt t="117583" x="6213475" y="276225"/>
          <p14:tracePt t="117590" x="6230938" y="244475"/>
          <p14:tracePt t="117598" x="6254750" y="219075"/>
          <p14:tracePt t="117605" x="6270625" y="187325"/>
          <p14:tracePt t="117613" x="6296025" y="161925"/>
          <p14:tracePt t="117620" x="6311900" y="122238"/>
          <p14:tracePt t="117629" x="6319838" y="106363"/>
          <p14:tracePt t="117636" x="6327775" y="96838"/>
          <p14:tracePt t="117643" x="6327775" y="80963"/>
          <p14:tracePt t="117651" x="6335713" y="73025"/>
          <p14:tracePt t="117714" x="6335713" y="88900"/>
          <p14:tracePt t="117878" x="6351588" y="96838"/>
          <p14:tracePt t="117886" x="6351588" y="106363"/>
          <p14:tracePt t="117892" x="6351588" y="114300"/>
          <p14:tracePt t="117898" x="6351588" y="122238"/>
          <p14:tracePt t="117906" x="6351588" y="130175"/>
          <p14:tracePt t="117913" x="6351588" y="146050"/>
          <p14:tracePt t="117929" x="6351588" y="153988"/>
          <p14:tracePt t="118028" x="6343650" y="161925"/>
          <p14:tracePt t="118066" x="6343650" y="171450"/>
          <p14:tracePt t="118073" x="6335713" y="171450"/>
          <p14:tracePt t="118079" x="6327775" y="171450"/>
          <p14:tracePt t="118371" x="6319838" y="179388"/>
          <p14:tracePt t="118394" x="6311900" y="179388"/>
          <p14:tracePt t="118417" x="6303963" y="179388"/>
          <p14:tracePt t="118424" x="6303963" y="187325"/>
          <p14:tracePt t="118440" x="6303963" y="195263"/>
          <p14:tracePt t="118447" x="6296025" y="195263"/>
          <p14:tracePt t="118454" x="6296025" y="211138"/>
          <p14:tracePt t="118461" x="6278563" y="211138"/>
          <p14:tracePt t="118468" x="6278563" y="219075"/>
          <p14:tracePt t="118477" x="6270625" y="227013"/>
          <p14:tracePt t="118494" x="6270625" y="236538"/>
          <p14:tracePt t="118523" x="6262688" y="236538"/>
          <p14:tracePt t="119604" x="6254750" y="203200"/>
          <p14:tracePt t="119610" x="6254750" y="179388"/>
          <p14:tracePt t="119616" x="6246813" y="161925"/>
          <p14:tracePt t="119625" x="6246813" y="138113"/>
          <p14:tracePt t="119631" x="6230938" y="114300"/>
          <p14:tracePt t="119640" x="6230938" y="106363"/>
          <p14:tracePt t="119646" x="6221413" y="96838"/>
          <p14:tracePt t="119661" x="6221413" y="88900"/>
          <p14:tracePt t="119677" x="6221413" y="80963"/>
          <p14:tracePt t="119948" x="6221413" y="73025"/>
          <p14:tracePt t="119955" x="6221413" y="65088"/>
          <p14:tracePt t="119962" x="6230938" y="65088"/>
          <p14:tracePt t="119968" x="6238875" y="49213"/>
          <p14:tracePt t="119976" x="6254750" y="41275"/>
          <p14:tracePt t="119993" x="6262688" y="31750"/>
          <p14:tracePt t="119998" x="6270625" y="23813"/>
          <p14:tracePt t="120006" x="6278563" y="15875"/>
          <p14:tracePt t="120013" x="6278563" y="7938"/>
          <p14:tracePt t="120021" x="6286500" y="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ktangel: rundade hörn 6">
            <a:extLst>
              <a:ext uri="{FF2B5EF4-FFF2-40B4-BE49-F238E27FC236}">
                <a16:creationId xmlns:a16="http://schemas.microsoft.com/office/drawing/2014/main" id="{0141235E-B1CA-AF2A-CFCD-022B3A3B6A61}"/>
              </a:ext>
            </a:extLst>
          </p:cNvPr>
          <p:cNvSpPr/>
          <p:nvPr/>
        </p:nvSpPr>
        <p:spPr>
          <a:xfrm>
            <a:off x="263352" y="1052736"/>
            <a:ext cx="11593288" cy="5328592"/>
          </a:xfrm>
          <a:prstGeom prst="roundRect">
            <a:avLst/>
          </a:prstGeom>
          <a:solidFill>
            <a:srgbClr val="EE3124">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Rektangel: rundade hörn 4">
            <a:extLst>
              <a:ext uri="{FF2B5EF4-FFF2-40B4-BE49-F238E27FC236}">
                <a16:creationId xmlns:a16="http://schemas.microsoft.com/office/drawing/2014/main" id="{62FE1ED0-4881-BFE2-E82C-6299D50C92CE}"/>
              </a:ext>
            </a:extLst>
          </p:cNvPr>
          <p:cNvSpPr/>
          <p:nvPr/>
        </p:nvSpPr>
        <p:spPr>
          <a:xfrm>
            <a:off x="695400" y="1412776"/>
            <a:ext cx="5387860" cy="2016224"/>
          </a:xfrm>
          <a:prstGeom prst="roundRect">
            <a:avLst/>
          </a:prstGeom>
          <a:solidFill>
            <a:srgbClr val="30984F">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6" name="Rektangel: rundade hörn 5">
            <a:extLst>
              <a:ext uri="{FF2B5EF4-FFF2-40B4-BE49-F238E27FC236}">
                <a16:creationId xmlns:a16="http://schemas.microsoft.com/office/drawing/2014/main" id="{3A4F4DC2-9E8E-3457-CE98-BD7EC6C9BF9D}"/>
              </a:ext>
            </a:extLst>
          </p:cNvPr>
          <p:cNvSpPr/>
          <p:nvPr/>
        </p:nvSpPr>
        <p:spPr>
          <a:xfrm>
            <a:off x="695400" y="3796404"/>
            <a:ext cx="5400600" cy="2368900"/>
          </a:xfrm>
          <a:prstGeom prst="roundRect">
            <a:avLst/>
          </a:prstGeom>
          <a:solidFill>
            <a:srgbClr val="4C90B4">
              <a:alpha val="25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CH"/>
          </a:p>
        </p:txBody>
      </p:sp>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sv-SE" err="1"/>
              <a:t>Erfolgsfaktoren</a:t>
            </a:r>
            <a:endParaRPr lang="de-CH" b="0"/>
          </a:p>
        </p:txBody>
      </p:sp>
      <p:sp>
        <p:nvSpPr>
          <p:cNvPr id="3" name="Helsinki-Challenge und ähnliche Sachen werden ab und zu eine Verbindung zu Kriminalität haben —&gt; Krimidinner morgen.">
            <a:extLst>
              <a:ext uri="{FF2B5EF4-FFF2-40B4-BE49-F238E27FC236}">
                <a16:creationId xmlns:a16="http://schemas.microsoft.com/office/drawing/2014/main" id="{939C8026-300C-6C60-926D-61F35CC39E05}"/>
              </a:ext>
            </a:extLst>
          </p:cNvPr>
          <p:cNvSpPr/>
          <p:nvPr/>
        </p:nvSpPr>
        <p:spPr>
          <a:xfrm>
            <a:off x="6505566" y="2238833"/>
            <a:ext cx="1138877" cy="3117983"/>
          </a:xfrm>
          <a:prstGeom prst="roundRect">
            <a:avLst>
              <a:gd name="adj" fmla="val 15395"/>
            </a:avLst>
          </a:prstGeom>
          <a:solidFill>
            <a:srgbClr val="EE2E2F"/>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vert"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sz="2000" err="1"/>
              <a:t>Athletik</a:t>
            </a:r>
            <a:r>
              <a:rPr lang="sv-SE" sz="2000"/>
              <a:t> </a:t>
            </a:r>
            <a:r>
              <a:rPr lang="sv-SE" sz="2000">
                <a:sym typeface="Wingdings" panose="05000000000000000000" pitchFamily="2" charset="2"/>
              </a:rPr>
              <a:t></a:t>
            </a:r>
          </a:p>
          <a:p>
            <a:r>
              <a:rPr lang="sv-SE" sz="2000" err="1">
                <a:sym typeface="Wingdings" panose="05000000000000000000" pitchFamily="2" charset="2"/>
              </a:rPr>
              <a:t>Erscheinungsformen</a:t>
            </a:r>
            <a:endParaRPr/>
          </a:p>
        </p:txBody>
      </p:sp>
      <p:sp>
        <p:nvSpPr>
          <p:cNvPr id="10" name="Helsinki-Challenge und ähnliche Sachen werden ab und zu eine Verbindung zu Kriminalität haben —&gt; Krimidinner morgen.">
            <a:extLst>
              <a:ext uri="{FF2B5EF4-FFF2-40B4-BE49-F238E27FC236}">
                <a16:creationId xmlns:a16="http://schemas.microsoft.com/office/drawing/2014/main" id="{415034FE-0A16-1217-DE2F-A4239AED6621}"/>
              </a:ext>
            </a:extLst>
          </p:cNvPr>
          <p:cNvSpPr/>
          <p:nvPr/>
        </p:nvSpPr>
        <p:spPr>
          <a:xfrm>
            <a:off x="3445924" y="1761254"/>
            <a:ext cx="1561480" cy="360000"/>
          </a:xfrm>
          <a:prstGeom prst="roundRect">
            <a:avLst>
              <a:gd name="adj" fmla="val 15395"/>
            </a:avLst>
          </a:prstGeom>
          <a:solidFill>
            <a:srgbClr val="00B050"/>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err="1"/>
              <a:t>Skills</a:t>
            </a:r>
            <a:endParaRPr/>
          </a:p>
        </p:txBody>
      </p:sp>
      <p:sp>
        <p:nvSpPr>
          <p:cNvPr id="11" name="textruta 10">
            <a:extLst>
              <a:ext uri="{FF2B5EF4-FFF2-40B4-BE49-F238E27FC236}">
                <a16:creationId xmlns:a16="http://schemas.microsoft.com/office/drawing/2014/main" id="{F3CDC96F-9EC5-BD14-814A-D37E71B50F49}"/>
              </a:ext>
            </a:extLst>
          </p:cNvPr>
          <p:cNvSpPr txBox="1"/>
          <p:nvPr/>
        </p:nvSpPr>
        <p:spPr>
          <a:xfrm>
            <a:off x="3229900" y="2206036"/>
            <a:ext cx="2446504" cy="923330"/>
          </a:xfrm>
          <a:prstGeom prst="rect">
            <a:avLst/>
          </a:prstGeom>
          <a:noFill/>
        </p:spPr>
        <p:txBody>
          <a:bodyPr wrap="none" rtlCol="0">
            <a:spAutoFit/>
          </a:bodyPr>
          <a:lstStyle/>
          <a:p>
            <a:pPr marL="285750" indent="-285750">
              <a:buFont typeface="Arial" panose="020B0604020202020204" pitchFamily="34" charset="0"/>
              <a:buChar char="•"/>
            </a:pPr>
            <a:r>
              <a:rPr lang="sv-SE">
                <a:cs typeface="Arial" panose="020B0604020202020204" pitchFamily="34" charset="0"/>
              </a:rPr>
              <a:t>360 Grad-Unihockey</a:t>
            </a:r>
          </a:p>
          <a:p>
            <a:pPr marL="285750" indent="-285750">
              <a:buFont typeface="Arial" panose="020B0604020202020204" pitchFamily="34" charset="0"/>
              <a:buChar char="•"/>
            </a:pPr>
            <a:r>
              <a:rPr lang="sv-SE" err="1">
                <a:cs typeface="Arial" panose="020B0604020202020204" pitchFamily="34" charset="0"/>
              </a:rPr>
              <a:t>Abschlusstechnik</a:t>
            </a:r>
            <a:endParaRPr lang="sv-SE">
              <a:cs typeface="Arial" panose="020B0604020202020204" pitchFamily="34" charset="0"/>
            </a:endParaRPr>
          </a:p>
          <a:p>
            <a:pPr marL="285750" indent="-285750">
              <a:buFont typeface="Arial" panose="020B0604020202020204" pitchFamily="34" charset="0"/>
              <a:buChar char="•"/>
            </a:pPr>
            <a:r>
              <a:rPr lang="sv-SE" err="1">
                <a:cs typeface="Arial" panose="020B0604020202020204" pitchFamily="34" charset="0"/>
              </a:rPr>
              <a:t>Blickstrategie</a:t>
            </a:r>
            <a:endParaRPr lang="sv-SE">
              <a:cs typeface="Arial" panose="020B0604020202020204" pitchFamily="34" charset="0"/>
            </a:endParaRPr>
          </a:p>
        </p:txBody>
      </p:sp>
      <p:sp>
        <p:nvSpPr>
          <p:cNvPr id="44" name="Helsinki-Challenge und ähnliche Sachen werden ab und zu eine Verbindung zu Kriminalität haben —&gt; Krimidinner morgen.">
            <a:extLst>
              <a:ext uri="{FF2B5EF4-FFF2-40B4-BE49-F238E27FC236}">
                <a16:creationId xmlns:a16="http://schemas.microsoft.com/office/drawing/2014/main" id="{5C016EC3-6583-6889-D32D-F19FC4EBB938}"/>
              </a:ext>
            </a:extLst>
          </p:cNvPr>
          <p:cNvSpPr/>
          <p:nvPr/>
        </p:nvSpPr>
        <p:spPr>
          <a:xfrm>
            <a:off x="1078136" y="2028811"/>
            <a:ext cx="1489472" cy="641451"/>
          </a:xfrm>
          <a:prstGeom prst="roundRect">
            <a:avLst>
              <a:gd name="adj" fmla="val 15395"/>
            </a:avLst>
          </a:prstGeom>
          <a:solidFill>
            <a:schemeClr val="tx1"/>
          </a:solidFill>
          <a:ln w="25400">
            <a:solidFill>
              <a:schemeClr val="bg1"/>
            </a:solidFill>
            <a:bevel/>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sz="1600"/>
              <a:t>BASICS</a:t>
            </a:r>
            <a:endParaRPr/>
          </a:p>
        </p:txBody>
      </p:sp>
      <p:sp>
        <p:nvSpPr>
          <p:cNvPr id="45" name="Helsinki-Challenge und ähnliche Sachen werden ab und zu eine Verbindung zu Kriminalität haben —&gt; Krimidinner morgen.">
            <a:extLst>
              <a:ext uri="{FF2B5EF4-FFF2-40B4-BE49-F238E27FC236}">
                <a16:creationId xmlns:a16="http://schemas.microsoft.com/office/drawing/2014/main" id="{A3464A53-65CF-CBC8-FCCF-D960783E90F9}"/>
              </a:ext>
            </a:extLst>
          </p:cNvPr>
          <p:cNvSpPr/>
          <p:nvPr/>
        </p:nvSpPr>
        <p:spPr>
          <a:xfrm>
            <a:off x="973698" y="4413909"/>
            <a:ext cx="1698347" cy="641451"/>
          </a:xfrm>
          <a:prstGeom prst="roundRect">
            <a:avLst>
              <a:gd name="adj" fmla="val 15395"/>
            </a:avLst>
          </a:prstGeom>
          <a:solidFill>
            <a:schemeClr val="tx1"/>
          </a:solidFill>
          <a:ln w="25400">
            <a:solidFill>
              <a:schemeClr val="bg1"/>
            </a:solidFill>
            <a:bevel/>
          </a:ln>
          <a:effectLst>
            <a:outerShdw blurRad="50800" dist="38100" dir="5400000" algn="t" rotWithShape="0">
              <a:prstClr val="black">
                <a:alpha val="40000"/>
              </a:prst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a:t>KOMPLEX</a:t>
            </a:r>
          </a:p>
        </p:txBody>
      </p:sp>
      <p:sp>
        <p:nvSpPr>
          <p:cNvPr id="15" name="Helsinki-Challenge und ähnliche Sachen werden ab und zu eine Verbindung zu Kriminalität haben —&gt; Krimidinner morgen.">
            <a:extLst>
              <a:ext uri="{FF2B5EF4-FFF2-40B4-BE49-F238E27FC236}">
                <a16:creationId xmlns:a16="http://schemas.microsoft.com/office/drawing/2014/main" id="{F0B1E438-0514-AD9F-83B2-7C335D7C2A37}"/>
              </a:ext>
            </a:extLst>
          </p:cNvPr>
          <p:cNvSpPr/>
          <p:nvPr/>
        </p:nvSpPr>
        <p:spPr>
          <a:xfrm>
            <a:off x="3449098" y="4080644"/>
            <a:ext cx="1872208" cy="418046"/>
          </a:xfrm>
          <a:prstGeom prst="roundRect">
            <a:avLst>
              <a:gd name="adj" fmla="val 15395"/>
            </a:avLst>
          </a:prstGeom>
          <a:solidFill>
            <a:schemeClr val="tx2">
              <a:lumMod val="60000"/>
              <a:lumOff val="40000"/>
            </a:schemeClr>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err="1"/>
              <a:t>Individualtaktik</a:t>
            </a:r>
            <a:endParaRPr lang="sv-SE"/>
          </a:p>
        </p:txBody>
      </p:sp>
      <p:sp>
        <p:nvSpPr>
          <p:cNvPr id="16" name="textruta 15">
            <a:extLst>
              <a:ext uri="{FF2B5EF4-FFF2-40B4-BE49-F238E27FC236}">
                <a16:creationId xmlns:a16="http://schemas.microsoft.com/office/drawing/2014/main" id="{087FAEF5-A50E-C17A-541F-66FA092693E0}"/>
              </a:ext>
            </a:extLst>
          </p:cNvPr>
          <p:cNvSpPr txBox="1"/>
          <p:nvPr/>
        </p:nvSpPr>
        <p:spPr>
          <a:xfrm>
            <a:off x="3115203" y="4569887"/>
            <a:ext cx="2968057" cy="1477328"/>
          </a:xfrm>
          <a:prstGeom prst="rect">
            <a:avLst/>
          </a:prstGeom>
          <a:noFill/>
        </p:spPr>
        <p:txBody>
          <a:bodyPr wrap="none" rtlCol="0">
            <a:spAutoFit/>
          </a:bodyPr>
          <a:lstStyle/>
          <a:p>
            <a:pPr marL="285750" indent="-285750">
              <a:buFont typeface="Arial" panose="020B0604020202020204" pitchFamily="34" charset="0"/>
              <a:buChar char="•"/>
            </a:pPr>
            <a:r>
              <a:rPr lang="sv-SE" err="1"/>
              <a:t>Entscheidungen</a:t>
            </a:r>
            <a:r>
              <a:rPr lang="sv-SE"/>
              <a:t> </a:t>
            </a:r>
            <a:r>
              <a:rPr lang="sv-SE" err="1"/>
              <a:t>treffen</a:t>
            </a:r>
            <a:endParaRPr lang="sv-SE"/>
          </a:p>
          <a:p>
            <a:pPr marL="285750" indent="-285750">
              <a:buFont typeface="Arial" panose="020B0604020202020204" pitchFamily="34" charset="0"/>
              <a:buChar char="•"/>
            </a:pPr>
            <a:r>
              <a:rPr lang="sv-SE"/>
              <a:t>Spiel </a:t>
            </a:r>
            <a:r>
              <a:rPr lang="sv-SE" err="1"/>
              <a:t>lesen</a:t>
            </a:r>
            <a:r>
              <a:rPr lang="sv-SE"/>
              <a:t> / </a:t>
            </a:r>
            <a:r>
              <a:rPr lang="sv-SE" err="1"/>
              <a:t>Antizipieren</a:t>
            </a:r>
            <a:endParaRPr lang="sv-SE"/>
          </a:p>
          <a:p>
            <a:pPr marL="285750" indent="-285750">
              <a:buFont typeface="Arial" panose="020B0604020202020204" pitchFamily="34" charset="0"/>
              <a:buChar char="•"/>
            </a:pPr>
            <a:r>
              <a:rPr lang="sv-SE" err="1"/>
              <a:t>Verhalten</a:t>
            </a:r>
            <a:r>
              <a:rPr lang="sv-SE"/>
              <a:t> nach </a:t>
            </a:r>
            <a:r>
              <a:rPr lang="sv-SE" err="1"/>
              <a:t>Ballgewinn</a:t>
            </a:r>
            <a:endParaRPr lang="sv-SE"/>
          </a:p>
          <a:p>
            <a:pPr marL="285750" indent="-285750">
              <a:buFont typeface="Arial" panose="020B0604020202020204" pitchFamily="34" charset="0"/>
              <a:buChar char="•"/>
            </a:pPr>
            <a:r>
              <a:rPr lang="sv-SE" err="1"/>
              <a:t>Abschlussverhalten</a:t>
            </a:r>
            <a:endParaRPr lang="sv-SE"/>
          </a:p>
          <a:p>
            <a:pPr marL="285750" indent="-285750">
              <a:buFont typeface="Arial" panose="020B0604020202020204" pitchFamily="34" charset="0"/>
              <a:buChar char="•"/>
            </a:pPr>
            <a:r>
              <a:rPr lang="sv-SE"/>
              <a:t>1:1-Verhalten</a:t>
            </a:r>
          </a:p>
        </p:txBody>
      </p:sp>
      <p:sp>
        <p:nvSpPr>
          <p:cNvPr id="4" name="textruta 3">
            <a:extLst>
              <a:ext uri="{FF2B5EF4-FFF2-40B4-BE49-F238E27FC236}">
                <a16:creationId xmlns:a16="http://schemas.microsoft.com/office/drawing/2014/main" id="{7AC7D581-9B8E-9FDC-F212-F9DC2588C98D}"/>
              </a:ext>
            </a:extLst>
          </p:cNvPr>
          <p:cNvSpPr txBox="1"/>
          <p:nvPr/>
        </p:nvSpPr>
        <p:spPr>
          <a:xfrm>
            <a:off x="7815069" y="2238833"/>
            <a:ext cx="3767331" cy="3139321"/>
          </a:xfrm>
          <a:prstGeom prst="rect">
            <a:avLst/>
          </a:prstGeom>
          <a:noFill/>
        </p:spPr>
        <p:txBody>
          <a:bodyPr wrap="square" rtlCol="0">
            <a:spAutoFit/>
          </a:bodyPr>
          <a:lstStyle/>
          <a:p>
            <a:pPr marL="342900" lvl="0" indent="-342900">
              <a:buFont typeface="Arial" panose="020B0604020202020204" pitchFamily="34" charset="0"/>
              <a:buChar char="•"/>
              <a:tabLst>
                <a:tab pos="457200" algn="l"/>
              </a:tabLst>
            </a:pPr>
            <a:r>
              <a:rPr lang="de-CH" sz="1800">
                <a:solidFill>
                  <a:srgbClr val="000000"/>
                </a:solidFill>
                <a:effectLst/>
                <a:ea typeface="Times New Roman" panose="02020603050405020304" pitchFamily="18" charset="0"/>
                <a:cs typeface="Times New Roman" panose="02020603050405020304" pitchFamily="18" charset="0"/>
              </a:rPr>
              <a:t>Robustes Zweikampfverhalten mit stabiler Wirbelsäule</a:t>
            </a:r>
            <a:br>
              <a:rPr lang="de-CH" sz="1800">
                <a:solidFill>
                  <a:srgbClr val="000000"/>
                </a:solidFill>
                <a:effectLst/>
                <a:ea typeface="Times New Roman" panose="02020603050405020304" pitchFamily="18" charset="0"/>
                <a:cs typeface="Times New Roman" panose="02020603050405020304" pitchFamily="18" charset="0"/>
              </a:rPr>
            </a:br>
            <a:r>
              <a:rPr lang="de-CH" sz="1800">
                <a:solidFill>
                  <a:srgbClr val="000000"/>
                </a:solidFill>
                <a:effectLst/>
                <a:ea typeface="Times New Roman" panose="02020603050405020304" pitchFamily="18" charset="0"/>
                <a:cs typeface="Times New Roman" panose="02020603050405020304" pitchFamily="18" charset="0"/>
              </a:rPr>
              <a:t>und athletischer Grundposition</a:t>
            </a:r>
            <a:endParaRPr lang="de-CH" sz="1800">
              <a:solidFill>
                <a:srgbClr val="000000"/>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a:solidFill>
                  <a:srgbClr val="000000"/>
                </a:solidFill>
                <a:effectLst/>
                <a:ea typeface="Times New Roman" panose="02020603050405020304" pitchFamily="18" charset="0"/>
                <a:cs typeface="Times New Roman" panose="02020603050405020304" pitchFamily="18" charset="0"/>
              </a:rPr>
              <a:t>Setzt Körpertäuschungen erfolgreich ein</a:t>
            </a:r>
            <a:endParaRPr lang="de-CH" sz="1800">
              <a:solidFill>
                <a:srgbClr val="000000"/>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a:solidFill>
                  <a:srgbClr val="000000"/>
                </a:solidFill>
                <a:effectLst/>
                <a:ea typeface="Times New Roman" panose="02020603050405020304" pitchFamily="18" charset="0"/>
                <a:cs typeface="Times New Roman" panose="02020603050405020304" pitchFamily="18" charset="0"/>
              </a:rPr>
              <a:t>Beschleunigt in wenigen Schritten zu hohem Tempo, </a:t>
            </a:r>
            <a:br>
              <a:rPr lang="de-CH" sz="1800">
                <a:solidFill>
                  <a:srgbClr val="000000"/>
                </a:solidFill>
                <a:effectLst/>
                <a:ea typeface="Times New Roman" panose="02020603050405020304" pitchFamily="18" charset="0"/>
                <a:cs typeface="Times New Roman" panose="02020603050405020304" pitchFamily="18" charset="0"/>
              </a:rPr>
            </a:br>
            <a:r>
              <a:rPr lang="de-CH" sz="1800">
                <a:solidFill>
                  <a:srgbClr val="000000"/>
                </a:solidFill>
                <a:effectLst/>
                <a:ea typeface="Times New Roman" panose="02020603050405020304" pitchFamily="18" charset="0"/>
                <a:cs typeface="Times New Roman" panose="02020603050405020304" pitchFamily="18" charset="0"/>
              </a:rPr>
              <a:t>kann Gegner abschütteln</a:t>
            </a:r>
            <a:endParaRPr lang="de-CH" sz="1800">
              <a:solidFill>
                <a:srgbClr val="000000"/>
              </a:solidFill>
              <a:effectLst/>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de-CH" sz="1800">
                <a:solidFill>
                  <a:srgbClr val="000000"/>
                </a:solidFill>
                <a:effectLst/>
                <a:ea typeface="Times New Roman" panose="02020603050405020304" pitchFamily="18" charset="0"/>
                <a:cs typeface="Times New Roman" panose="02020603050405020304" pitchFamily="18" charset="0"/>
              </a:rPr>
              <a:t>Verändert bei neuer Spielsituation agil und stabil </a:t>
            </a:r>
            <a:br>
              <a:rPr lang="de-CH" sz="1800">
                <a:solidFill>
                  <a:srgbClr val="000000"/>
                </a:solidFill>
                <a:effectLst/>
                <a:ea typeface="Times New Roman" panose="02020603050405020304" pitchFamily="18" charset="0"/>
                <a:cs typeface="Times New Roman" panose="02020603050405020304" pitchFamily="18" charset="0"/>
              </a:rPr>
            </a:br>
            <a:r>
              <a:rPr lang="de-CH" sz="1800">
                <a:solidFill>
                  <a:srgbClr val="000000"/>
                </a:solidFill>
                <a:effectLst/>
                <a:ea typeface="Times New Roman" panose="02020603050405020304" pitchFamily="18" charset="0"/>
                <a:cs typeface="Times New Roman" panose="02020603050405020304" pitchFamily="18" charset="0"/>
              </a:rPr>
              <a:t>seine Bewegungsrichtung</a:t>
            </a:r>
            <a:endParaRPr lang="de-CH" sz="1800">
              <a:solidFill>
                <a:srgbClr val="000000"/>
              </a:solidFill>
              <a:effectLst/>
              <a:ea typeface="Calibri" panose="020F0502020204030204" pitchFamily="34" charset="0"/>
              <a:cs typeface="Times New Roman" panose="02020603050405020304" pitchFamily="18" charset="0"/>
            </a:endParaRPr>
          </a:p>
        </p:txBody>
      </p:sp>
      <p:sp>
        <p:nvSpPr>
          <p:cNvPr id="8" name="Rektangel: rundade hörn 7">
            <a:extLst>
              <a:ext uri="{FF2B5EF4-FFF2-40B4-BE49-F238E27FC236}">
                <a16:creationId xmlns:a16="http://schemas.microsoft.com/office/drawing/2014/main" id="{AE417B69-F90E-0A58-79C6-FD08721E7EB2}"/>
              </a:ext>
            </a:extLst>
          </p:cNvPr>
          <p:cNvSpPr/>
          <p:nvPr/>
        </p:nvSpPr>
        <p:spPr>
          <a:xfrm>
            <a:off x="8760296" y="172240"/>
            <a:ext cx="3135001" cy="196061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Helsinki-Challenge und ähnliche Sachen werden ab und zu eine Verbindung zu Kriminalität haben —&gt; Krimidinner morgen.">
            <a:extLst>
              <a:ext uri="{FF2B5EF4-FFF2-40B4-BE49-F238E27FC236}">
                <a16:creationId xmlns:a16="http://schemas.microsoft.com/office/drawing/2014/main" id="{076BD830-C32B-63B2-1E2A-25AEE060BF0F}"/>
              </a:ext>
            </a:extLst>
          </p:cNvPr>
          <p:cNvSpPr/>
          <p:nvPr/>
        </p:nvSpPr>
        <p:spPr>
          <a:xfrm>
            <a:off x="9246282" y="332656"/>
            <a:ext cx="1872208" cy="360041"/>
          </a:xfrm>
          <a:prstGeom prst="roundRect">
            <a:avLst>
              <a:gd name="adj" fmla="val 15395"/>
            </a:avLst>
          </a:prstGeom>
          <a:solidFill>
            <a:srgbClr val="002060"/>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a:t>Teamtaktik</a:t>
            </a:r>
            <a:endParaRPr/>
          </a:p>
        </p:txBody>
      </p:sp>
      <p:sp>
        <p:nvSpPr>
          <p:cNvPr id="12" name="textruta 11">
            <a:extLst>
              <a:ext uri="{FF2B5EF4-FFF2-40B4-BE49-F238E27FC236}">
                <a16:creationId xmlns:a16="http://schemas.microsoft.com/office/drawing/2014/main" id="{535F8677-173C-6403-7F92-6A612916576F}"/>
              </a:ext>
            </a:extLst>
          </p:cNvPr>
          <p:cNvSpPr txBox="1">
            <a:spLocks/>
          </p:cNvSpPr>
          <p:nvPr/>
        </p:nvSpPr>
        <p:spPr>
          <a:xfrm>
            <a:off x="8848960" y="800636"/>
            <a:ext cx="3001143" cy="1200329"/>
          </a:xfrm>
          <a:prstGeom prst="rect">
            <a:avLst/>
          </a:prstGeom>
          <a:noFill/>
        </p:spPr>
        <p:txBody>
          <a:bodyPr wrap="none" rtlCol="0">
            <a:spAutoFit/>
          </a:bodyPr>
          <a:lstStyle/>
          <a:p>
            <a:pPr marL="285750" indent="-285750">
              <a:buFont typeface="Arial" panose="020B0604020202020204" pitchFamily="34" charset="0"/>
              <a:buChar char="•"/>
            </a:pPr>
            <a:r>
              <a:rPr lang="sv-SE"/>
              <a:t>Klare </a:t>
            </a:r>
            <a:r>
              <a:rPr lang="sv-SE" err="1"/>
              <a:t>Idee</a:t>
            </a:r>
            <a:r>
              <a:rPr lang="sv-SE"/>
              <a:t> nach </a:t>
            </a:r>
            <a:r>
              <a:rPr lang="sv-SE" err="1"/>
              <a:t>Ballgewinn</a:t>
            </a:r>
            <a:endParaRPr lang="sv-SE"/>
          </a:p>
          <a:p>
            <a:pPr marL="285750" indent="-285750">
              <a:buFont typeface="Arial" panose="020B0604020202020204" pitchFamily="34" charset="0"/>
              <a:buChar char="•"/>
            </a:pPr>
            <a:r>
              <a:rPr lang="sv-SE"/>
              <a:t>Klare </a:t>
            </a:r>
            <a:r>
              <a:rPr lang="sv-SE" err="1"/>
              <a:t>Idee</a:t>
            </a:r>
            <a:r>
              <a:rPr lang="sv-SE"/>
              <a:t> nach </a:t>
            </a:r>
            <a:r>
              <a:rPr lang="sv-SE" err="1"/>
              <a:t>Ballverlust</a:t>
            </a:r>
            <a:endParaRPr lang="sv-SE"/>
          </a:p>
          <a:p>
            <a:pPr marL="285750" indent="-285750">
              <a:buFont typeface="Arial" panose="020B0604020202020204" pitchFamily="34" charset="0"/>
              <a:buChar char="•"/>
            </a:pPr>
            <a:r>
              <a:rPr lang="sv-SE" err="1"/>
              <a:t>Kontrollierte</a:t>
            </a:r>
            <a:r>
              <a:rPr lang="sv-SE"/>
              <a:t> </a:t>
            </a:r>
            <a:r>
              <a:rPr lang="sv-SE" err="1"/>
              <a:t>Entries</a:t>
            </a:r>
            <a:endParaRPr lang="sv-SE"/>
          </a:p>
          <a:p>
            <a:pPr marL="285750" indent="-285750">
              <a:buFont typeface="Arial" panose="020B0604020202020204" pitchFamily="34" charset="0"/>
              <a:buChar char="•"/>
            </a:pPr>
            <a:r>
              <a:rPr lang="sv-SE" err="1"/>
              <a:t>Kontrollierte</a:t>
            </a:r>
            <a:r>
              <a:rPr lang="sv-SE"/>
              <a:t> </a:t>
            </a:r>
            <a:r>
              <a:rPr lang="sv-SE" err="1"/>
              <a:t>Exits</a:t>
            </a:r>
            <a:endParaRPr lang="sv-SE"/>
          </a:p>
        </p:txBody>
      </p:sp>
      <p:sp>
        <p:nvSpPr>
          <p:cNvPr id="13" name="Rektangel: rundade hörn 12">
            <a:extLst>
              <a:ext uri="{FF2B5EF4-FFF2-40B4-BE49-F238E27FC236}">
                <a16:creationId xmlns:a16="http://schemas.microsoft.com/office/drawing/2014/main" id="{DF1C2BE3-90CE-20B3-10D6-76DB34C6BF00}"/>
              </a:ext>
            </a:extLst>
          </p:cNvPr>
          <p:cNvSpPr/>
          <p:nvPr/>
        </p:nvSpPr>
        <p:spPr>
          <a:xfrm>
            <a:off x="8904312" y="5697180"/>
            <a:ext cx="2952328" cy="756156"/>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4" name="Helsinki-Challenge und ähnliche Sachen werden ab und zu eine Verbindung zu Kriminalität haben —&gt; Krimidinner morgen.">
            <a:extLst>
              <a:ext uri="{FF2B5EF4-FFF2-40B4-BE49-F238E27FC236}">
                <a16:creationId xmlns:a16="http://schemas.microsoft.com/office/drawing/2014/main" id="{7557F30A-A21E-269D-0C4D-F332E56EC482}"/>
              </a:ext>
            </a:extLst>
          </p:cNvPr>
          <p:cNvSpPr/>
          <p:nvPr/>
        </p:nvSpPr>
        <p:spPr>
          <a:xfrm>
            <a:off x="9444372" y="5867123"/>
            <a:ext cx="1872208" cy="360041"/>
          </a:xfrm>
          <a:prstGeom prst="roundRect">
            <a:avLst>
              <a:gd name="adj" fmla="val 15395"/>
            </a:avLst>
          </a:prstGeom>
          <a:solidFill>
            <a:schemeClr val="accent4">
              <a:lumMod val="75000"/>
            </a:schemeClr>
          </a:solidFill>
          <a:ln w="25400">
            <a:solidFill>
              <a:schemeClr val="bg1"/>
            </a:solidFill>
            <a:bevel/>
          </a:ln>
          <a:effectLst>
            <a:outerShdw blurRad="38100" dist="230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lstStyle>
            <a:lvl1pPr algn="ctr" defTabSz="457200">
              <a:defRPr sz="1500">
                <a:solidFill>
                  <a:srgbClr val="FFFFFF"/>
                </a:solidFill>
                <a:latin typeface="Museo Slab 500"/>
                <a:ea typeface="Museo Slab 500"/>
                <a:cs typeface="Museo Slab 500"/>
                <a:sym typeface="Museo Slab 500"/>
              </a:defRPr>
            </a:lvl1pPr>
          </a:lstStyle>
          <a:p>
            <a:r>
              <a:rPr lang="sv-SE"/>
              <a:t>Ursprung</a:t>
            </a:r>
            <a:endParaRPr/>
          </a:p>
        </p:txBody>
      </p:sp>
    </p:spTree>
    <p:custDataLst>
      <p:tags r:id="rId1"/>
    </p:custDataLst>
    <p:extLst>
      <p:ext uri="{BB962C8B-B14F-4D97-AF65-F5344CB8AC3E}">
        <p14:creationId xmlns:p14="http://schemas.microsoft.com/office/powerpoint/2010/main" val="40939622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121401">
        <p159:morph option="byObject"/>
      </p:transition>
    </mc:Choice>
    <mc:Fallback xmlns="">
      <p:transition spd="slow" advTm="1214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p:bldP spid="13" grpId="0" animBg="1"/>
      <p:bldP spid="14" grpId="0" animBg="1"/>
    </p:bldLst>
  </p:timing>
  <p:extLst>
    <p:ext uri="{3A86A75C-4F4B-4683-9AE1-C65F6400EC91}">
      <p14:laserTraceLst xmlns:p14="http://schemas.microsoft.com/office/powerpoint/2010/main">
        <p14:tracePtLst>
          <p14:tracePt t="56" x="4864100" y="6426200"/>
          <p14:tracePt t="25947" x="5083175" y="6842125"/>
          <p14:tracePt t="25948" x="5116513" y="6826250"/>
          <p14:tracePt t="25949" x="5140325" y="6826250"/>
          <p14:tracePt t="25949" x="5148263" y="6826250"/>
          <p14:tracePt t="25950" x="5172075" y="6826250"/>
          <p14:tracePt t="25955" x="5262563" y="6816725"/>
          <p14:tracePt t="25963" x="5311775" y="6800850"/>
          <p14:tracePt t="25970" x="5359400" y="6800850"/>
          <p14:tracePt t="25977" x="5392738" y="6800850"/>
          <p14:tracePt t="25985" x="5432425" y="6792913"/>
          <p14:tracePt t="25992" x="5441950" y="6792913"/>
          <p14:tracePt t="26000" x="5457825" y="6792913"/>
          <p14:tracePt t="26007" x="5489575" y="6792913"/>
          <p14:tracePt t="26016" x="5546725" y="6777038"/>
          <p14:tracePt t="26023" x="5611813" y="6761163"/>
          <p14:tracePt t="26030" x="5661025" y="6751638"/>
          <p14:tracePt t="26038" x="5734050" y="6735763"/>
          <p14:tracePt t="26046" x="5807075" y="6719888"/>
          <p14:tracePt t="26052" x="5905500" y="6654800"/>
          <p14:tracePt t="26060" x="6043613" y="6548438"/>
          <p14:tracePt t="26068" x="6165850" y="6426200"/>
          <p14:tracePt t="26075" x="6246813" y="6345238"/>
          <p14:tracePt t="26083" x="6311900" y="6272213"/>
          <p14:tracePt t="26091" x="6335713" y="6230938"/>
          <p14:tracePt t="26098" x="6343650" y="6183313"/>
          <p14:tracePt t="26105" x="6369050" y="6149975"/>
          <p14:tracePt t="26113" x="6392863" y="6092825"/>
          <p14:tracePt t="26120" x="6408738" y="6045200"/>
          <p14:tracePt t="26128" x="6424613" y="5995988"/>
          <p14:tracePt t="26135" x="6434138" y="5962650"/>
          <p14:tracePt t="26143" x="6434138" y="5915025"/>
          <p14:tracePt t="26150" x="6434138" y="5889625"/>
          <p14:tracePt t="26157" x="6434138" y="5865813"/>
          <p14:tracePt t="26165" x="6434138" y="5857875"/>
          <p14:tracePt t="26354" x="6434138" y="5873750"/>
          <p14:tracePt t="26361" x="6434138" y="5889625"/>
          <p14:tracePt t="26368" x="6434138" y="5897563"/>
          <p14:tracePt t="26375" x="6434138" y="5915025"/>
          <p14:tracePt t="26391" x="6434138" y="5922963"/>
          <p14:tracePt t="26428" x="6442075" y="5922963"/>
          <p14:tracePt t="26435" x="6465888" y="5922963"/>
          <p14:tracePt t="26442" x="6481763" y="5905500"/>
          <p14:tracePt t="26451" x="6489700" y="5897563"/>
          <p14:tracePt t="26458" x="6515100" y="5889625"/>
          <p14:tracePt t="26465" x="6523038" y="5881688"/>
          <p14:tracePt t="26473" x="6530975" y="5873750"/>
          <p14:tracePt t="26481" x="6554788" y="5857875"/>
          <p14:tracePt t="26488" x="6572250" y="5849938"/>
          <p14:tracePt t="26496" x="6596063" y="5824538"/>
          <p14:tracePt t="26502" x="6637338" y="5800725"/>
          <p14:tracePt t="26510" x="6669088" y="5775325"/>
          <p14:tracePt t="26518" x="6726238" y="5735638"/>
          <p14:tracePt t="26525" x="6767513" y="5694363"/>
          <p14:tracePt t="26533" x="6815138" y="5654675"/>
          <p14:tracePt t="26540" x="6872288" y="5613400"/>
          <p14:tracePt t="26548" x="6913563" y="5572125"/>
          <p14:tracePt t="26555" x="6970713" y="5514975"/>
          <p14:tracePt t="26563" x="7010400" y="5459413"/>
          <p14:tracePt t="26571" x="7043738" y="5384800"/>
          <p14:tracePt t="26578" x="7083425" y="5329238"/>
          <p14:tracePt t="26585" x="7148513" y="5254625"/>
          <p14:tracePt t="26593" x="7189788" y="5199063"/>
          <p14:tracePt t="26600" x="7231063" y="5141913"/>
          <p14:tracePt t="26609" x="7296150" y="5059363"/>
          <p14:tracePt t="26615" x="7335838" y="5003800"/>
          <p14:tracePt t="26624" x="7369175" y="4929188"/>
          <p14:tracePt t="26631" x="7418388" y="4832350"/>
          <p14:tracePt t="26638" x="7442200" y="4759325"/>
          <p14:tracePt t="26646" x="7473950" y="4668838"/>
          <p14:tracePt t="26653" x="7491413" y="4595813"/>
          <p14:tracePt t="26661" x="7523163" y="4506913"/>
          <p14:tracePt t="26669" x="7539038" y="4433888"/>
          <p14:tracePt t="26675" x="7548563" y="4384675"/>
          <p14:tracePt t="26683" x="7564438" y="4311650"/>
          <p14:tracePt t="26691" x="7572375" y="4279900"/>
          <p14:tracePt t="26698" x="7588250" y="4230688"/>
          <p14:tracePt t="26706" x="7613650" y="4189413"/>
          <p14:tracePt t="26713" x="7637463" y="4140200"/>
          <p14:tracePt t="26720" x="7653338" y="4100513"/>
          <p14:tracePt t="26728" x="7661275" y="4067175"/>
          <p14:tracePt t="26735" x="7661275" y="4019550"/>
          <p14:tracePt t="26743" x="7661275" y="3970338"/>
          <p14:tracePt t="26750" x="7661275" y="3921125"/>
          <p14:tracePt t="26757" x="7661275" y="3871913"/>
          <p14:tracePt t="26765" x="7661275" y="3824288"/>
          <p14:tracePt t="26774" x="7678738" y="3759200"/>
          <p14:tracePt t="26780" x="7678738" y="3709988"/>
          <p14:tracePt t="26788" x="7686675" y="3644900"/>
          <p14:tracePt t="26795" x="7718425" y="3587750"/>
          <p14:tracePt t="26803" x="7726363" y="3538538"/>
          <p14:tracePt t="26810" x="7742238" y="3489325"/>
          <p14:tracePt t="26818" x="7767638" y="3433763"/>
          <p14:tracePt t="26825" x="7775575" y="3384550"/>
          <p14:tracePt t="26834" x="7791450" y="3335338"/>
          <p14:tracePt t="26841" x="7807325" y="3294063"/>
          <p14:tracePt t="26848" x="7807325" y="3262313"/>
          <p14:tracePt t="26855" x="7807325" y="3228975"/>
          <p14:tracePt t="26862" x="7816850" y="3181350"/>
          <p14:tracePt t="26870" x="7816850" y="3132138"/>
          <p14:tracePt t="26878" x="7816850" y="3090863"/>
          <p14:tracePt t="26885" x="7816850" y="3074988"/>
          <p14:tracePt t="26893" x="7816850" y="3067050"/>
          <p14:tracePt t="26900" x="7816850" y="3043238"/>
          <p14:tracePt t="26907" x="7816850" y="3033713"/>
          <p14:tracePt t="26915" x="7816850" y="3025775"/>
          <p14:tracePt t="26924" x="7816850" y="3017838"/>
          <p14:tracePt t="26930" x="7816850" y="3009900"/>
          <p14:tracePt t="26938" x="7807325" y="3009900"/>
          <p14:tracePt t="26950" x="7807325" y="3001963"/>
          <p14:tracePt t="26956" x="7799388" y="3001963"/>
          <p14:tracePt t="26972" x="7775575" y="3001963"/>
          <p14:tracePt t="26976" x="7767638" y="3001963"/>
          <p14:tracePt t="26983" x="7734300" y="3001963"/>
          <p14:tracePt t="26991" x="7726363" y="3001963"/>
          <p14:tracePt t="26998" x="7694613" y="3001963"/>
          <p14:tracePt t="27006" x="7645400" y="3001963"/>
          <p14:tracePt t="27013" x="7629525" y="3001963"/>
          <p14:tracePt t="27020" x="7596188" y="3001963"/>
          <p14:tracePt t="27028" x="7556500" y="3001963"/>
          <p14:tracePt t="27036" x="7507288" y="3001963"/>
          <p14:tracePt t="27043" x="7473950" y="3009900"/>
          <p14:tracePt t="27051" x="7442200" y="3009900"/>
          <p14:tracePt t="27057" x="7385050" y="3025775"/>
          <p14:tracePt t="27065" x="7369175" y="3033713"/>
          <p14:tracePt t="27073" x="7319963" y="3051175"/>
          <p14:tracePt t="27080" x="7296150" y="3074988"/>
          <p14:tracePt t="27087" x="7278688" y="3090863"/>
          <p14:tracePt t="27095" x="7254875" y="3132138"/>
          <p14:tracePt t="27102" x="7246938" y="3163888"/>
          <p14:tracePt t="27110" x="7246938" y="3205163"/>
          <p14:tracePt t="27118" x="7246938" y="3238500"/>
          <p14:tracePt t="27126" x="7246938" y="3270250"/>
          <p14:tracePt t="27133" x="7246938" y="3319463"/>
          <p14:tracePt t="27140" x="7246938" y="3368675"/>
          <p14:tracePt t="27148" x="7246938" y="3392488"/>
          <p14:tracePt t="27155" x="7246938" y="3441700"/>
          <p14:tracePt t="27163" x="7246938" y="3457575"/>
          <p14:tracePt t="27171" x="7246938" y="3506788"/>
          <p14:tracePt t="27178" x="7246938" y="3546475"/>
          <p14:tracePt t="27185" x="7246938" y="3579813"/>
          <p14:tracePt t="27193" x="7262813" y="3611563"/>
          <p14:tracePt t="27200" x="7262813" y="3652838"/>
          <p14:tracePt t="27208" x="7270750" y="3684588"/>
          <p14:tracePt t="27215" x="7278688" y="3694113"/>
          <p14:tracePt t="27224" x="7296150" y="3717925"/>
          <p14:tracePt t="27230" x="7304088" y="3725863"/>
          <p14:tracePt t="27239" x="7312025" y="3725863"/>
          <p14:tracePt t="27269" x="7327900" y="3725863"/>
          <p14:tracePt t="27276" x="7353300" y="3725863"/>
          <p14:tracePt t="27284" x="7418388" y="3717925"/>
          <p14:tracePt t="27291" x="7499350" y="3668713"/>
          <p14:tracePt t="27299" x="7613650" y="3619500"/>
          <p14:tracePt t="27305" x="7726363" y="3571875"/>
          <p14:tracePt t="27314" x="7848600" y="3489325"/>
          <p14:tracePt t="27320" x="7947025" y="3424238"/>
          <p14:tracePt t="27328" x="8012113" y="3343275"/>
          <p14:tracePt t="27335" x="8051800" y="3270250"/>
          <p14:tracePt t="27343" x="8085138" y="3197225"/>
          <p14:tracePt t="27350" x="8101013" y="3124200"/>
          <p14:tracePt t="27358" x="8101013" y="3059113"/>
          <p14:tracePt t="27366" x="8093075" y="2986088"/>
          <p14:tracePt t="27376" x="8059738" y="2928938"/>
          <p14:tracePt t="27380" x="8020050" y="2879725"/>
          <p14:tracePt t="27387" x="7986713" y="2838450"/>
          <p14:tracePt t="27395" x="7947025" y="2798763"/>
          <p14:tracePt t="27402" x="7913688" y="2773363"/>
          <p14:tracePt t="27410" x="7856538" y="2749550"/>
          <p14:tracePt t="27417" x="7824788" y="2725738"/>
          <p14:tracePt t="27425" x="7799388" y="2717800"/>
          <p14:tracePt t="27432" x="7767638" y="2717800"/>
          <p14:tracePt t="27440" x="7726363" y="2700338"/>
          <p14:tracePt t="27448" x="7694613" y="2700338"/>
          <p14:tracePt t="27455" x="7645400" y="2692400"/>
          <p14:tracePt t="27463" x="7596188" y="2692400"/>
          <p14:tracePt t="27470" x="7531100" y="2692400"/>
          <p14:tracePt t="27478" x="7483475" y="2692400"/>
          <p14:tracePt t="27485" x="7418388" y="2692400"/>
          <p14:tracePt t="27492" x="7327900" y="2692400"/>
          <p14:tracePt t="27500" x="7254875" y="2692400"/>
          <p14:tracePt t="27507" x="7181850" y="2725738"/>
          <p14:tracePt t="27515" x="7116763" y="2741613"/>
          <p14:tracePt t="27524" x="7059613" y="2765425"/>
          <p14:tracePt t="27530" x="7002463" y="2806700"/>
          <p14:tracePt t="27539" x="6962775" y="2847975"/>
          <p14:tracePt t="27545" x="6945313" y="2879725"/>
          <p14:tracePt t="27553" x="6913563" y="2936875"/>
          <p14:tracePt t="27560" x="6905625" y="2986088"/>
          <p14:tracePt t="27567" x="6889750" y="3074988"/>
          <p14:tracePt t="27575" x="6889750" y="3163888"/>
          <p14:tracePt t="27583" x="6889750" y="3254375"/>
          <p14:tracePt t="27590" x="6897688" y="3327400"/>
          <p14:tracePt t="27598" x="6905625" y="3392488"/>
          <p14:tracePt t="27606" x="6921500" y="3441700"/>
          <p14:tracePt t="27613" x="6929438" y="3481388"/>
          <p14:tracePt t="27620" x="6945313" y="3506788"/>
          <p14:tracePt t="27628" x="6954838" y="3522663"/>
          <p14:tracePt t="27635" x="6954838" y="3530600"/>
          <p14:tracePt t="27643" x="6962775" y="3546475"/>
          <p14:tracePt t="27651" x="6962775" y="3554413"/>
          <p14:tracePt t="27658" x="6986588" y="3554413"/>
          <p14:tracePt t="27666" x="6994525" y="3554413"/>
          <p14:tracePt t="27674" x="7027863" y="3554413"/>
          <p14:tracePt t="27680" x="7075488" y="3554413"/>
          <p14:tracePt t="27689" x="7158038" y="3546475"/>
          <p14:tracePt t="27696" x="7246938" y="3530600"/>
          <p14:tracePt t="27703" x="7361238" y="3498850"/>
          <p14:tracePt t="27710" x="7483475" y="3449638"/>
          <p14:tracePt t="27718" x="7572375" y="3400425"/>
          <p14:tracePt t="27725" x="7653338" y="3359150"/>
          <p14:tracePt t="27732" x="7710488" y="3278188"/>
          <p14:tracePt t="27741" x="7759700" y="3221038"/>
          <p14:tracePt t="27748" x="7783513" y="3148013"/>
          <p14:tracePt t="27755" x="7799388" y="3116263"/>
          <p14:tracePt t="27763" x="7799388" y="3051175"/>
          <p14:tracePt t="27771" x="7799388" y="2978150"/>
          <p14:tracePt t="27778" x="7799388" y="2887663"/>
          <p14:tracePt t="27786" x="7775575" y="2814638"/>
          <p14:tracePt t="27793" x="7759700" y="2749550"/>
          <p14:tracePt t="27801" x="7718425" y="2668588"/>
          <p14:tracePt t="27808" x="7686675" y="2619375"/>
          <p14:tracePt t="27816" x="7653338" y="2578100"/>
          <p14:tracePt t="27823" x="7629525" y="2546350"/>
          <p14:tracePt t="27830" x="7604125" y="2522538"/>
          <p14:tracePt t="27840" x="7580313" y="2497138"/>
          <p14:tracePt t="27845" x="7556500" y="2489200"/>
          <p14:tracePt t="27854" x="7523163" y="2473325"/>
          <p14:tracePt t="27861" x="7499350" y="2473325"/>
          <p14:tracePt t="27869" x="7466013" y="2473325"/>
          <p14:tracePt t="27875" x="7434263" y="2473325"/>
          <p14:tracePt t="27883" x="7385050" y="2473325"/>
          <p14:tracePt t="27891" x="7319963" y="2481263"/>
          <p14:tracePt t="27898" x="7246938" y="2481263"/>
          <p14:tracePt t="27906" x="7197725" y="2505075"/>
          <p14:tracePt t="27912" x="7140575" y="2530475"/>
          <p14:tracePt t="27921" x="7083425" y="2578100"/>
          <p14:tracePt t="27928" x="7059613" y="2611438"/>
          <p14:tracePt t="27935" x="7051675" y="2660650"/>
          <p14:tracePt t="27942" x="7027863" y="2700338"/>
          <p14:tracePt t="27950" x="7027863" y="2749550"/>
          <p14:tracePt t="27957" x="7027863" y="2814638"/>
          <p14:tracePt t="27965" x="7027863" y="2863850"/>
          <p14:tracePt t="27974" x="7043738" y="2928938"/>
          <p14:tracePt t="27980" x="7075488" y="3001963"/>
          <p14:tracePt t="27988" x="7108825" y="3043238"/>
          <p14:tracePt t="27996" x="7158038" y="3098800"/>
          <p14:tracePt t="28003" x="7205663" y="3140075"/>
          <p14:tracePt t="28010" x="7246938" y="3163888"/>
          <p14:tracePt t="28018" x="7312025" y="3189288"/>
          <p14:tracePt t="28026" x="7369175" y="3205163"/>
          <p14:tracePt t="28033" x="7434263" y="3221038"/>
          <p14:tracePt t="28040" x="7531100" y="3228975"/>
          <p14:tracePt t="28048" x="7613650" y="3228975"/>
          <p14:tracePt t="28055" x="7726363" y="3228975"/>
          <p14:tracePt t="28063" x="7816850" y="3228975"/>
          <p14:tracePt t="28070" x="7921625" y="3228975"/>
          <p14:tracePt t="28077" x="8035925" y="3221038"/>
          <p14:tracePt t="28085" x="8124825" y="3213100"/>
          <p14:tracePt t="28092" x="8223250" y="3181350"/>
          <p14:tracePt t="28100" x="8272463" y="3163888"/>
          <p14:tracePt t="28107" x="8296275" y="3132138"/>
          <p14:tracePt t="28115" x="8320088" y="3108325"/>
          <p14:tracePt t="28126" x="8328025" y="3082925"/>
          <p14:tracePt t="28130" x="8328025" y="3051175"/>
          <p14:tracePt t="28138" x="8328025" y="3025775"/>
          <p14:tracePt t="28145" x="8328025" y="3017838"/>
          <p14:tracePt t="28153" x="8320088" y="3001963"/>
          <p14:tracePt t="28161" x="8304213" y="2994025"/>
          <p14:tracePt t="28168" x="8296275" y="2994025"/>
          <p14:tracePt t="28175" x="8296275" y="2978150"/>
          <p14:tracePt t="28182" x="8288338" y="2978150"/>
          <p14:tracePt t="28191" x="8280400" y="2978150"/>
          <p14:tracePt t="28198" x="8272463" y="2978150"/>
          <p14:tracePt t="28205" x="8247063" y="2978150"/>
          <p14:tracePt t="28213" x="8231188" y="2978150"/>
          <p14:tracePt t="28220" x="8197850" y="2978150"/>
          <p14:tracePt t="28227" x="8158163" y="2978150"/>
          <p14:tracePt t="28235" x="8124825" y="2986088"/>
          <p14:tracePt t="28243" x="8101013" y="2986088"/>
          <p14:tracePt t="28252" x="8093075" y="2986088"/>
          <p14:tracePt t="28266" x="8085138" y="2986088"/>
          <p14:tracePt t="29603" x="8085138" y="2994025"/>
          <p14:tracePt t="29609" x="8085138" y="3001963"/>
          <p14:tracePt t="29616" x="8085138" y="3009900"/>
          <p14:tracePt t="29625" x="8085138" y="3017838"/>
          <p14:tracePt t="29631" x="8085138" y="3033713"/>
          <p14:tracePt t="29637" x="8085138" y="3043238"/>
          <p14:tracePt t="29769" x="8085138" y="3025775"/>
          <p14:tracePt t="29782" x="8085138" y="3017838"/>
          <p14:tracePt t="29796" x="8085138" y="3009900"/>
          <p14:tracePt t="30053" x="8085138" y="3017838"/>
          <p14:tracePt t="30067" x="8085138" y="3025775"/>
          <p14:tracePt t="30974" x="8067675" y="3025775"/>
          <p14:tracePt t="30981" x="8043863" y="3025775"/>
          <p14:tracePt t="30988" x="8035925" y="3025775"/>
          <p14:tracePt t="30995" x="8020050" y="3043238"/>
          <p14:tracePt t="31002" x="8002588" y="3043238"/>
          <p14:tracePt t="31010" x="7994650" y="3043238"/>
          <p14:tracePt t="31026" x="7986713" y="3043238"/>
          <p14:tracePt t="31032" x="7978775" y="3043238"/>
          <p14:tracePt t="31048" x="7970838" y="3043238"/>
          <p14:tracePt t="31141" x="7970838" y="3017838"/>
          <p14:tracePt t="31147" x="7962900" y="3009900"/>
          <p14:tracePt t="31153" x="7962900" y="3001963"/>
          <p14:tracePt t="31160" x="7954963" y="2994025"/>
          <p14:tracePt t="31176" x="7954963" y="2968625"/>
          <p14:tracePt t="31253" x="7954963" y="2960688"/>
          <p14:tracePt t="31268" x="7954963" y="2952750"/>
          <p14:tracePt t="31273" x="7954963" y="2944813"/>
          <p14:tracePt t="31280" x="7937500" y="2936875"/>
          <p14:tracePt t="31288" x="7937500" y="2928938"/>
          <p14:tracePt t="31295" x="7937500" y="2913063"/>
          <p14:tracePt t="31303" x="7929563" y="2903538"/>
          <p14:tracePt t="31319" x="7929563" y="2895600"/>
          <p14:tracePt t="31545" x="7921625" y="2895600"/>
          <p14:tracePt t="31558" x="7913688" y="2895600"/>
          <p14:tracePt t="31651" x="7913688" y="2887663"/>
          <p14:tracePt t="32279" x="7905750" y="2887663"/>
          <p14:tracePt t="32285" x="7881938" y="2887663"/>
          <p14:tracePt t="32293" x="7864475" y="2887663"/>
          <p14:tracePt t="32301" x="7856538" y="2887663"/>
          <p14:tracePt t="33556" x="7864475" y="2887663"/>
          <p14:tracePt t="33562" x="7872413" y="2887663"/>
          <p14:tracePt t="33569" x="7881938" y="2879725"/>
          <p14:tracePt t="33583" x="7897813" y="2879725"/>
          <p14:tracePt t="33590" x="7905750" y="2879725"/>
          <p14:tracePt t="33606" x="7913688" y="2879725"/>
          <p14:tracePt t="33613" x="7929563" y="2871788"/>
          <p14:tracePt t="33622" x="7947025" y="2871788"/>
          <p14:tracePt t="33628" x="7954963" y="2871788"/>
          <p14:tracePt t="33635" x="7962900" y="2855913"/>
          <p14:tracePt t="33642" x="7970838" y="2855913"/>
          <p14:tracePt t="33650" x="7978775" y="2855913"/>
          <p14:tracePt t="33657" x="7978775" y="2847975"/>
          <p14:tracePt t="33665" x="7986713" y="2847975"/>
          <p14:tracePt t="33682" x="7986713" y="2838450"/>
          <p14:tracePt t="33688" x="7994650" y="2838450"/>
          <p14:tracePt t="33695" x="8002588" y="2830513"/>
          <p14:tracePt t="33703" x="8002588" y="2822575"/>
          <p14:tracePt t="33711" x="8020050" y="2822575"/>
          <p14:tracePt t="33719" x="8027988" y="2814638"/>
          <p14:tracePt t="33726" x="8043863" y="2806700"/>
          <p14:tracePt t="33733" x="8051800" y="2790825"/>
          <p14:tracePt t="33741" x="8067675" y="2782888"/>
          <p14:tracePt t="33748" x="8085138" y="2782888"/>
          <p14:tracePt t="33756" x="8108950" y="2773363"/>
          <p14:tracePt t="33764" x="8142288" y="2757488"/>
          <p14:tracePt t="33772" x="8174038" y="2757488"/>
          <p14:tracePt t="33778" x="8215313" y="2749550"/>
          <p14:tracePt t="33785" x="8247063" y="2749550"/>
          <p14:tracePt t="33793" x="8272463" y="2741613"/>
          <p14:tracePt t="33800" x="8280400" y="2725738"/>
          <p14:tracePt t="33807" x="8288338" y="2725738"/>
          <p14:tracePt t="33815" x="8296275" y="2717800"/>
          <p14:tracePt t="33822" x="8320088" y="2717800"/>
          <p14:tracePt t="33830" x="8328025" y="2717800"/>
          <p14:tracePt t="33839" x="8337550" y="2708275"/>
          <p14:tracePt t="33856" x="8369300" y="2700338"/>
          <p14:tracePt t="33861" x="8377238" y="2692400"/>
          <p14:tracePt t="33869" x="8393113" y="2684463"/>
          <p14:tracePt t="33875" x="8418513" y="2668588"/>
          <p14:tracePt t="33882" x="8434388" y="2668588"/>
          <p14:tracePt t="33890" x="8458200" y="2668588"/>
          <p14:tracePt t="33897" x="8483600" y="2660650"/>
          <p14:tracePt t="33905" x="8491538" y="2660650"/>
          <p14:tracePt t="33912" x="8507413" y="2660650"/>
          <p14:tracePt t="33921" x="8515350" y="2660650"/>
          <p14:tracePt t="33928" x="8531225" y="2652713"/>
          <p14:tracePt t="33936" x="8540750" y="2652713"/>
          <p14:tracePt t="33943" x="8548688" y="2652713"/>
          <p14:tracePt t="33966" x="8556625" y="2652713"/>
          <p14:tracePt t="33982" x="8564563" y="2643188"/>
          <p14:tracePt t="33989" x="8572500" y="2643188"/>
          <p14:tracePt t="33995" x="8596313" y="2643188"/>
          <p14:tracePt t="34002" x="8605838" y="2627313"/>
          <p14:tracePt t="34010" x="8613775" y="2627313"/>
          <p14:tracePt t="34018" x="8645525" y="2627313"/>
          <p14:tracePt t="34025" x="8661400" y="2627313"/>
          <p14:tracePt t="34033" x="8702675" y="2627313"/>
          <p14:tracePt t="34040" x="8751888" y="2619375"/>
          <p14:tracePt t="34049" x="8801100" y="2619375"/>
          <p14:tracePt t="34056" x="8832850" y="2619375"/>
          <p14:tracePt t="34062" x="8866188" y="2619375"/>
          <p14:tracePt t="34071" x="8890000" y="2619375"/>
          <p14:tracePt t="34078" x="8905875" y="2619375"/>
          <p14:tracePt t="34085" x="8921750" y="2619375"/>
          <p14:tracePt t="34092" x="8939213" y="2619375"/>
          <p14:tracePt t="34101" x="8963025" y="2619375"/>
          <p14:tracePt t="34109" x="8970963" y="2619375"/>
          <p14:tracePt t="34115" x="8986838" y="2619375"/>
          <p14:tracePt t="34123" x="8994775" y="2619375"/>
          <p14:tracePt t="34130" x="9020175" y="2619375"/>
          <p14:tracePt t="34139" x="9028113" y="2619375"/>
          <p14:tracePt t="34145" x="9043988" y="2619375"/>
          <p14:tracePt t="34153" x="9069388" y="2611438"/>
          <p14:tracePt t="34160" x="9093200" y="2595563"/>
          <p14:tracePt t="34168" x="9109075" y="2595563"/>
          <p14:tracePt t="34175" x="9117013" y="2587625"/>
          <p14:tracePt t="34183" x="9124950" y="2578100"/>
          <p14:tracePt t="34191" x="9142413" y="2578100"/>
          <p14:tracePt t="34198" x="9150350" y="2578100"/>
          <p14:tracePt t="34207" x="9158288" y="2570163"/>
          <p14:tracePt t="34213" x="9174163" y="2570163"/>
          <p14:tracePt t="34222" x="9182100" y="2570163"/>
          <p14:tracePt t="34228" x="9207500" y="2570163"/>
          <p14:tracePt t="34235" x="9255125" y="2570163"/>
          <p14:tracePt t="34243" x="9272588" y="2570163"/>
          <p14:tracePt t="34250" x="9361488" y="2554288"/>
          <p14:tracePt t="34258" x="9426575" y="2554288"/>
          <p14:tracePt t="34266" x="9515475" y="2554288"/>
          <p14:tracePt t="34273" x="9564688" y="2554288"/>
          <p14:tracePt t="34280" x="9613900" y="2554288"/>
          <p14:tracePt t="34288" x="9645650" y="2546350"/>
          <p14:tracePt t="34295" x="9678988" y="2546350"/>
          <p14:tracePt t="34303" x="9702800" y="2530475"/>
          <p14:tracePt t="34310" x="9710738" y="2530475"/>
          <p14:tracePt t="34317" x="9736138" y="2530475"/>
          <p14:tracePt t="34326" x="9744075" y="2522538"/>
          <p14:tracePt t="34332" x="9752013" y="2522538"/>
          <p14:tracePt t="34340" x="9759950" y="2522538"/>
          <p14:tracePt t="34347" x="9783763" y="2522538"/>
          <p14:tracePt t="34355" x="9801225" y="2522538"/>
          <p14:tracePt t="34362" x="9825038" y="2513013"/>
          <p14:tracePt t="34371" x="9858375" y="2513013"/>
          <p14:tracePt t="34378" x="9898063" y="2497138"/>
          <p14:tracePt t="34385" x="9931400" y="2497138"/>
          <p14:tracePt t="34393" x="9963150" y="2489200"/>
          <p14:tracePt t="34400" x="10012363" y="2489200"/>
          <p14:tracePt t="34407" x="10044113" y="2489200"/>
          <p14:tracePt t="34415" x="10101263" y="2473325"/>
          <p14:tracePt t="34422" x="10118725" y="2473325"/>
          <p14:tracePt t="34430" x="10142538" y="2473325"/>
          <p14:tracePt t="34438" x="10158413" y="2473325"/>
          <p14:tracePt t="34445" x="10183813" y="2473325"/>
          <p14:tracePt t="34452" x="10191750" y="2473325"/>
          <p14:tracePt t="34460" x="10207625" y="2473325"/>
          <p14:tracePt t="34469" x="10231438" y="2473325"/>
          <p14:tracePt t="34476" x="10256838" y="2473325"/>
          <p14:tracePt t="34483" x="10264775" y="2473325"/>
          <p14:tracePt t="34490" x="10280650" y="2473325"/>
          <p14:tracePt t="34498" x="10288588" y="2473325"/>
          <p14:tracePt t="34505" x="10312400" y="2473325"/>
          <p14:tracePt t="34514" x="10329863" y="2473325"/>
          <p14:tracePt t="34521" x="10353675" y="2473325"/>
          <p14:tracePt t="34528" x="10369550" y="2473325"/>
          <p14:tracePt t="34535" x="10410825" y="2473325"/>
          <p14:tracePt t="34542" x="10426700" y="2473325"/>
          <p14:tracePt t="34551" x="10460038" y="2473325"/>
          <p14:tracePt t="34557" x="10483850" y="2473325"/>
          <p14:tracePt t="34566" x="10507663" y="2473325"/>
          <p14:tracePt t="34573" x="10525125" y="2473325"/>
          <p14:tracePt t="34581" x="10548938" y="2473325"/>
          <p14:tracePt t="34588" x="10556875" y="2473325"/>
          <p14:tracePt t="34595" x="10564813" y="2473325"/>
          <p14:tracePt t="34603" x="10572750" y="2473325"/>
          <p14:tracePt t="34610" x="10582275" y="2473325"/>
          <p14:tracePt t="34618" x="10590213" y="2473325"/>
          <p14:tracePt t="34634" x="10598150" y="2473325"/>
          <p14:tracePt t="34649" x="10614025" y="2473325"/>
          <p14:tracePt t="34655" x="10621963" y="2465388"/>
          <p14:tracePt t="34673" x="10629900" y="2465388"/>
          <p14:tracePt t="34785" x="10621963" y="2465388"/>
          <p14:tracePt t="34792" x="10598150" y="2465388"/>
          <p14:tracePt t="34798" x="10590213" y="2465388"/>
          <p14:tracePt t="34805" x="10582275" y="2465388"/>
          <p14:tracePt t="34812" x="10556875" y="2465388"/>
          <p14:tracePt t="34822" x="10548938" y="2465388"/>
          <p14:tracePt t="34839" x="10507663" y="2481263"/>
          <p14:tracePt t="34843" x="10499725" y="2481263"/>
          <p14:tracePt t="34850" x="10491788" y="2481263"/>
          <p14:tracePt t="34866" x="10483850" y="2489200"/>
          <p14:tracePt t="34873" x="10475913" y="2489200"/>
          <p14:tracePt t="34881" x="10467975" y="2497138"/>
          <p14:tracePt t="34888" x="10452100" y="2497138"/>
          <p14:tracePt t="34895" x="10434638" y="2505075"/>
          <p14:tracePt t="34904" x="10410825" y="2505075"/>
          <p14:tracePt t="34910" x="10402888" y="2513013"/>
          <p14:tracePt t="34918" x="10387013" y="2530475"/>
          <p14:tracePt t="34925" x="10361613" y="2530475"/>
          <p14:tracePt t="34933" x="10337800" y="2538413"/>
          <p14:tracePt t="34941" x="10321925" y="2538413"/>
          <p14:tracePt t="34949" x="10296525" y="2538413"/>
          <p14:tracePt t="34955" x="10288588" y="2546350"/>
          <p14:tracePt t="34963" x="10280650" y="2546350"/>
          <p14:tracePt t="34974" x="10272713" y="2546350"/>
          <p14:tracePt t="34978" x="10264775" y="2554288"/>
          <p14:tracePt t="34985" x="10256838" y="2554288"/>
          <p14:tracePt t="34992" x="10239375" y="2554288"/>
          <p14:tracePt t="35008" x="10231438" y="2554288"/>
          <p14:tracePt t="35015" x="10223500" y="2554288"/>
          <p14:tracePt t="35030" x="10215563" y="2554288"/>
          <p14:tracePt t="35037" x="10207625" y="2554288"/>
          <p14:tracePt t="35045" x="10183813" y="2554288"/>
          <p14:tracePt t="35055" x="10166350" y="2554288"/>
          <p14:tracePt t="35061" x="10142538" y="2570163"/>
          <p14:tracePt t="35068" x="10134600" y="2570163"/>
          <p14:tracePt t="35075" x="10118725" y="2570163"/>
          <p14:tracePt t="35083" x="10109200" y="2570163"/>
          <p14:tracePt t="35091" x="10093325" y="2578100"/>
          <p14:tracePt t="35097" x="10085388" y="2578100"/>
          <p14:tracePt t="35105" x="10077450" y="2578100"/>
          <p14:tracePt t="35113" x="10061575" y="2578100"/>
          <p14:tracePt t="35121" x="10053638" y="2587625"/>
          <p14:tracePt t="35128" x="10028238" y="2587625"/>
          <p14:tracePt t="35136" x="10020300" y="2587625"/>
          <p14:tracePt t="35143" x="10004425" y="2587625"/>
          <p14:tracePt t="35150" x="9979025" y="2587625"/>
          <p14:tracePt t="35158" x="9947275" y="2587625"/>
          <p14:tracePt t="35165" x="9923463" y="2587625"/>
          <p14:tracePt t="35173" x="9890125" y="2595563"/>
          <p14:tracePt t="35181" x="9882188" y="2603500"/>
          <p14:tracePt t="35187" x="9874250" y="2603500"/>
          <p14:tracePt t="35204" x="9858375" y="2603500"/>
          <p14:tracePt t="35211" x="9848850" y="2603500"/>
          <p14:tracePt t="35219" x="9840913" y="2603500"/>
          <p14:tracePt t="35225" x="9832975" y="2619375"/>
          <p14:tracePt t="35233" x="9809163" y="2627313"/>
          <p14:tracePt t="35241" x="9801225" y="2627313"/>
          <p14:tracePt t="35247" x="9793288" y="2635250"/>
          <p14:tracePt t="35255" x="9775825" y="2660650"/>
          <p14:tracePt t="35262" x="9752013" y="2668588"/>
          <p14:tracePt t="35271" x="9728200" y="2676525"/>
          <p14:tracePt t="35278" x="9702800" y="2692400"/>
          <p14:tracePt t="35285" x="9694863" y="2700338"/>
          <p14:tracePt t="35293" x="9678988" y="2708275"/>
          <p14:tracePt t="35301" x="9671050" y="2717800"/>
          <p14:tracePt t="35308" x="9663113" y="2725738"/>
          <p14:tracePt t="35315" x="9645650" y="2733675"/>
          <p14:tracePt t="35323" x="9637713" y="2749550"/>
          <p14:tracePt t="35330" x="9629775" y="2757488"/>
          <p14:tracePt t="35338" x="9621838" y="2765425"/>
          <p14:tracePt t="35345" x="9613900" y="2773363"/>
          <p14:tracePt t="35352" x="9590088" y="2798763"/>
          <p14:tracePt t="35361" x="9580563" y="2806700"/>
          <p14:tracePt t="35369" x="9564688" y="2822575"/>
          <p14:tracePt t="35375" x="9540875" y="2838450"/>
          <p14:tracePt t="35383" x="9532938" y="2847975"/>
          <p14:tracePt t="35390" x="9507538" y="2863850"/>
          <p14:tracePt t="35397" x="9483725" y="2879725"/>
          <p14:tracePt t="35405" x="9475788" y="2887663"/>
          <p14:tracePt t="35412" x="9459913" y="2895600"/>
          <p14:tracePt t="35421" x="9450388" y="2903538"/>
          <p14:tracePt t="35428" x="9434513" y="2913063"/>
          <p14:tracePt t="35435" x="9426575" y="2913063"/>
          <p14:tracePt t="35443" x="9418638" y="2921000"/>
          <p14:tracePt t="35451" x="9410700" y="2921000"/>
          <p14:tracePt t="35458" x="9402763" y="2936875"/>
          <p14:tracePt t="35465" x="9394825" y="2936875"/>
          <p14:tracePt t="35472" x="9385300" y="2944813"/>
          <p14:tracePt t="35480" x="9377363" y="2944813"/>
          <p14:tracePt t="35488" x="9361488" y="2952750"/>
          <p14:tracePt t="35495" x="9353550" y="2952750"/>
          <p14:tracePt t="35503" x="9337675" y="2960688"/>
          <p14:tracePt t="35510" x="9296400" y="2978150"/>
          <p14:tracePt t="35518" x="9247188" y="2986088"/>
          <p14:tracePt t="35525" x="9199563" y="3009900"/>
          <p14:tracePt t="35533" x="9158288" y="3025775"/>
          <p14:tracePt t="35540" x="9134475" y="3033713"/>
          <p14:tracePt t="35549" x="9124950" y="3033713"/>
          <p14:tracePt t="35556" x="9117013" y="3033713"/>
          <p14:tracePt t="35563" x="9117013" y="3043238"/>
          <p14:tracePt t="35586" x="9109075" y="3043238"/>
          <p14:tracePt t="35593" x="9109075" y="3059113"/>
          <p14:tracePt t="35600" x="9101138" y="3059113"/>
          <p14:tracePt t="35607" x="9101138" y="3067050"/>
          <p14:tracePt t="35615" x="9093200" y="3067050"/>
          <p14:tracePt t="35622" x="9069388" y="3074988"/>
          <p14:tracePt t="35630" x="9059863" y="3074988"/>
          <p14:tracePt t="35638" x="9051925" y="3082925"/>
          <p14:tracePt t="35645" x="9036050" y="3082925"/>
          <p14:tracePt t="35653" x="9020175" y="3082925"/>
          <p14:tracePt t="35730" x="9004300" y="3082925"/>
          <p14:tracePt t="35737" x="8978900" y="3090863"/>
          <p14:tracePt t="35744" x="8947150" y="3090863"/>
          <p14:tracePt t="35751" x="8913813" y="3108325"/>
          <p14:tracePt t="35758" x="8890000" y="3108325"/>
          <p14:tracePt t="35765" x="8866188" y="3116263"/>
          <p14:tracePt t="35773" x="8848725" y="3116263"/>
          <p14:tracePt t="35780" x="8840788" y="3116263"/>
          <p14:tracePt t="35788" x="8832850" y="3124200"/>
          <p14:tracePt t="35795" x="8816975" y="3124200"/>
          <p14:tracePt t="35802" x="8809038" y="3140075"/>
          <p14:tracePt t="35810" x="8801100" y="3140075"/>
          <p14:tracePt t="35817" x="8801100" y="3148013"/>
          <p14:tracePt t="35826" x="8791575" y="3148013"/>
          <p14:tracePt t="35834" x="8783638" y="3155950"/>
          <p14:tracePt t="35841" x="8775700" y="3163888"/>
          <p14:tracePt t="35855" x="8751888" y="3173413"/>
          <p14:tracePt t="35872" x="8743950" y="3181350"/>
          <p14:tracePt t="35879" x="8736013" y="3189288"/>
          <p14:tracePt t="35894" x="8726488" y="3205163"/>
          <p14:tracePt t="35901" x="8718550" y="3213100"/>
          <p14:tracePt t="35917" x="8702675" y="3221038"/>
          <p14:tracePt t="35946" x="8694738" y="3228975"/>
          <p14:tracePt t="35955" x="8686800" y="3228975"/>
          <p14:tracePt t="35960" x="8678863" y="3228975"/>
          <p14:tracePt t="35969" x="8678863" y="3238500"/>
          <p14:tracePt t="35975" x="8670925" y="3238500"/>
          <p14:tracePt t="35982" x="8661400" y="3238500"/>
          <p14:tracePt t="36150" x="8678863" y="3238500"/>
          <p14:tracePt t="36156" x="8702675" y="3238500"/>
          <p14:tracePt t="36163" x="8710613" y="3238500"/>
          <p14:tracePt t="36172" x="8718550" y="3238500"/>
          <p14:tracePt t="36186" x="8726488" y="3238500"/>
          <p14:tracePt t="36201" x="8736013" y="3238500"/>
          <p14:tracePt t="36209" x="8751888" y="3238500"/>
          <p14:tracePt t="36216" x="8759825" y="3238500"/>
          <p14:tracePt t="36223" x="8767763" y="3238500"/>
          <p14:tracePt t="36230" x="8775700" y="3238500"/>
          <p14:tracePt t="36238" x="8791575" y="3238500"/>
          <p14:tracePt t="36245" x="8816975" y="3238500"/>
          <p14:tracePt t="36253" x="8824913" y="3228975"/>
          <p14:tracePt t="36261" x="8848725" y="3228975"/>
          <p14:tracePt t="36268" x="8882063" y="3228975"/>
          <p14:tracePt t="36276" x="8913813" y="3228975"/>
          <p14:tracePt t="36283" x="8963025" y="3228975"/>
          <p14:tracePt t="36291" x="9012238" y="3228975"/>
          <p14:tracePt t="36297" x="9093200" y="3228975"/>
          <p14:tracePt t="36305" x="9124950" y="3228975"/>
          <p14:tracePt t="36314" x="9215438" y="3228975"/>
          <p14:tracePt t="36321" x="9280525" y="3238500"/>
          <p14:tracePt t="36328" x="9369425" y="3246438"/>
          <p14:tracePt t="36337" x="9426575" y="3262313"/>
          <p14:tracePt t="36343" x="9475788" y="3278188"/>
          <p14:tracePt t="36350" x="9491663" y="3278188"/>
          <p14:tracePt t="36358" x="9515475" y="3286125"/>
          <p14:tracePt t="36510" x="9525000" y="3294063"/>
          <p14:tracePt t="36515" x="9548813" y="3319463"/>
          <p14:tracePt t="36524" x="9572625" y="3335338"/>
          <p14:tracePt t="36531" x="9598025" y="3359150"/>
          <p14:tracePt t="36538" x="9613900" y="3376613"/>
          <p14:tracePt t="36545" x="9637713" y="3400425"/>
          <p14:tracePt t="36554" x="9663113" y="3416300"/>
          <p14:tracePt t="36560" x="9663113" y="3433763"/>
          <p14:tracePt t="36568" x="9671050" y="3441700"/>
          <p14:tracePt t="36575" x="9671050" y="3449638"/>
          <p14:tracePt t="36591" x="9678988" y="3449638"/>
          <p14:tracePt t="36811" x="9678988" y="3457575"/>
          <p14:tracePt t="36825" x="9678988" y="3465513"/>
          <p14:tracePt t="36831" x="9678988" y="3473450"/>
          <p14:tracePt t="36837" x="9678988" y="3481388"/>
          <p14:tracePt t="36861" x="9678988" y="3498850"/>
          <p14:tracePt t="36876" x="9678988" y="3506788"/>
          <p14:tracePt t="36883" x="9671050" y="3506788"/>
          <p14:tracePt t="36890" x="9671050" y="3514725"/>
          <p14:tracePt t="36897" x="9663113" y="3514725"/>
          <p14:tracePt t="36906" x="9663113" y="3530600"/>
          <p14:tracePt t="36912" x="9653588" y="3538538"/>
          <p14:tracePt t="36920" x="9653588" y="3546475"/>
          <p14:tracePt t="36927" x="9645650" y="3563938"/>
          <p14:tracePt t="36935" x="9629775" y="3571875"/>
          <p14:tracePt t="36943" x="9621838" y="3587750"/>
          <p14:tracePt t="36950" x="9613900" y="3595688"/>
          <p14:tracePt t="36958" x="9613900" y="3611563"/>
          <p14:tracePt t="36965" x="9605963" y="3619500"/>
          <p14:tracePt t="36983" x="9598025" y="3629025"/>
          <p14:tracePt t="36988" x="9590088" y="3629025"/>
          <p14:tracePt t="37007" x="9564688" y="3636963"/>
          <p14:tracePt t="37019" x="9548813" y="3636963"/>
          <p14:tracePt t="37026" x="9532938" y="3636963"/>
          <p14:tracePt t="37033" x="9515475" y="3644900"/>
          <p14:tracePt t="37041" x="9507538" y="3644900"/>
          <p14:tracePt t="37048" x="9491663" y="3644900"/>
          <p14:tracePt t="37055" x="9467850" y="3652838"/>
          <p14:tracePt t="37063" x="9442450" y="3668713"/>
          <p14:tracePt t="37071" x="9434513" y="3676650"/>
          <p14:tracePt t="37078" x="9418638" y="3702050"/>
          <p14:tracePt t="37086" x="9394825" y="3709988"/>
          <p14:tracePt t="37093" x="9369425" y="3717925"/>
          <p14:tracePt t="37100" x="9361488" y="3725863"/>
          <p14:tracePt t="37107" x="9345613" y="3741738"/>
          <p14:tracePt t="37115" x="9337675" y="3749675"/>
          <p14:tracePt t="37122" x="9320213" y="3759200"/>
          <p14:tracePt t="37130" x="9312275" y="3767138"/>
          <p14:tracePt t="37138" x="9304338" y="3775075"/>
          <p14:tracePt t="37145" x="9296400" y="3783013"/>
          <p14:tracePt t="37154" x="9272588" y="3798888"/>
          <p14:tracePt t="37160" x="9264650" y="3806825"/>
          <p14:tracePt t="37168" x="9255125" y="3814763"/>
          <p14:tracePt t="37175" x="9239250" y="3814763"/>
          <p14:tracePt t="37182" x="9215438" y="3824288"/>
          <p14:tracePt t="37190" x="9190038" y="3840163"/>
          <p14:tracePt t="37198" x="9174163" y="3848100"/>
          <p14:tracePt t="37205" x="9134475" y="3848100"/>
          <p14:tracePt t="37213" x="9124950" y="3856038"/>
          <p14:tracePt t="37221" x="9093200" y="3856038"/>
          <p14:tracePt t="37228" x="9085263" y="3863975"/>
          <p14:tracePt t="37235" x="9051925" y="3863975"/>
          <p14:tracePt t="37243" x="9036050" y="3879850"/>
          <p14:tracePt t="37250" x="9012238" y="3879850"/>
          <p14:tracePt t="37258" x="8986838" y="3879850"/>
          <p14:tracePt t="37265" x="8970963" y="3889375"/>
          <p14:tracePt t="37273" x="8947150" y="3889375"/>
          <p14:tracePt t="37280" x="8931275" y="3889375"/>
          <p14:tracePt t="37288" x="8905875" y="3889375"/>
          <p14:tracePt t="37296" x="8874125" y="3889375"/>
          <p14:tracePt t="37305" x="8848725" y="3889375"/>
          <p14:tracePt t="37311" x="8816975" y="3889375"/>
          <p14:tracePt t="37318" x="8783638" y="3889375"/>
          <p14:tracePt t="37325" x="8743950" y="3889375"/>
          <p14:tracePt t="37334" x="8726488" y="3889375"/>
          <p14:tracePt t="37340" x="8694738" y="3889375"/>
          <p14:tracePt t="37348" x="8670925" y="3889375"/>
          <p14:tracePt t="37355" x="8637588" y="3889375"/>
          <p14:tracePt t="37362" x="8613775" y="3889375"/>
          <p14:tracePt t="37370" x="8580438" y="3889375"/>
          <p14:tracePt t="37378" x="8556625" y="3889375"/>
          <p14:tracePt t="37386" x="8548688" y="3897313"/>
          <p14:tracePt t="37393" x="8515350" y="3897313"/>
          <p14:tracePt t="37400" x="8499475" y="3897313"/>
          <p14:tracePt t="37407" x="8466138" y="3897313"/>
          <p14:tracePt t="37415" x="8426450" y="3897313"/>
          <p14:tracePt t="37422" x="8377238" y="3897313"/>
          <p14:tracePt t="37430" x="8361363" y="3897313"/>
          <p14:tracePt t="37438" x="8320088" y="3897313"/>
          <p14:tracePt t="37445" x="8288338" y="3897313"/>
          <p14:tracePt t="37454" x="8272463" y="3897313"/>
          <p14:tracePt t="37460" x="8247063" y="3897313"/>
          <p14:tracePt t="37475" x="8239125" y="3897313"/>
          <p14:tracePt t="37672" x="8247063" y="3897313"/>
          <p14:tracePt t="37679" x="8272463" y="3897313"/>
          <p14:tracePt t="37687" x="8304213" y="3897313"/>
          <p14:tracePt t="37694" x="8328025" y="3897313"/>
          <p14:tracePt t="37701" x="8361363" y="3897313"/>
          <p14:tracePt t="37708" x="8385175" y="3897313"/>
          <p14:tracePt t="37716" x="8434388" y="3897313"/>
          <p14:tracePt t="37723" x="8466138" y="3897313"/>
          <p14:tracePt t="37730" x="8515350" y="3897313"/>
          <p14:tracePt t="37737" x="8548688" y="3897313"/>
          <p14:tracePt t="37745" x="8580438" y="3897313"/>
          <p14:tracePt t="37754" x="8605838" y="3897313"/>
          <p14:tracePt t="37760" x="8629650" y="3897313"/>
          <p14:tracePt t="37767" x="8637588" y="3897313"/>
          <p14:tracePt t="37775" x="8653463" y="3897313"/>
          <p14:tracePt t="37782" x="8661400" y="3897313"/>
          <p14:tracePt t="37798" x="8670925" y="3897313"/>
          <p14:tracePt t="37805" x="8678863" y="3897313"/>
          <p14:tracePt t="37822" x="8702675" y="3897313"/>
          <p14:tracePt t="37828" x="8710613" y="3897313"/>
          <p14:tracePt t="37836" x="8743950" y="3897313"/>
          <p14:tracePt t="37844" x="8775700" y="3897313"/>
          <p14:tracePt t="37851" x="8809038" y="3897313"/>
          <p14:tracePt t="37857" x="8848725" y="3897313"/>
          <p14:tracePt t="37865" x="8882063" y="3897313"/>
          <p14:tracePt t="37872" x="8913813" y="3897313"/>
          <p14:tracePt t="37880" x="8947150" y="3897313"/>
          <p14:tracePt t="37887" x="8986838" y="3897313"/>
          <p14:tracePt t="37895" x="9020175" y="3897313"/>
          <p14:tracePt t="37904" x="9051925" y="3897313"/>
          <p14:tracePt t="37910" x="9093200" y="3897313"/>
          <p14:tracePt t="37917" x="9124950" y="3897313"/>
          <p14:tracePt t="37925" x="9158288" y="3897313"/>
          <p14:tracePt t="37933" x="9190038" y="3897313"/>
          <p14:tracePt t="37940" x="9231313" y="3897313"/>
          <p14:tracePt t="37948" x="9264650" y="3897313"/>
          <p14:tracePt t="37956" x="9312275" y="3897313"/>
          <p14:tracePt t="37963" x="9361488" y="3897313"/>
          <p14:tracePt t="37972" x="9426575" y="3897313"/>
          <p14:tracePt t="37977" x="9459913" y="3897313"/>
          <p14:tracePt t="37985" x="9525000" y="3897313"/>
          <p14:tracePt t="37993" x="9572625" y="3897313"/>
          <p14:tracePt t="38000" x="9637713" y="3897313"/>
          <p14:tracePt t="38007" x="9686925" y="3897313"/>
          <p14:tracePt t="38015" x="9718675" y="3897313"/>
          <p14:tracePt t="38022" x="9759950" y="3897313"/>
          <p14:tracePt t="38030" x="9767888" y="3905250"/>
          <p14:tracePt t="38037" x="9775825" y="3905250"/>
          <p14:tracePt t="38045" x="9783763" y="3905250"/>
          <p14:tracePt t="38060" x="9793288" y="3905250"/>
          <p14:tracePt t="38076" x="9801225" y="3905250"/>
          <p14:tracePt t="38083" x="9809163" y="3905250"/>
          <p14:tracePt t="38091" x="9825038" y="3905250"/>
          <p14:tracePt t="38098" x="9840913" y="3905250"/>
          <p14:tracePt t="38105" x="9848850" y="3905250"/>
          <p14:tracePt t="38113" x="9874250" y="3905250"/>
          <p14:tracePt t="38121" x="9882188" y="3905250"/>
          <p14:tracePt t="38128" x="9898063" y="3905250"/>
          <p14:tracePt t="38135" x="9906000" y="3905250"/>
          <p14:tracePt t="38143" x="9913938" y="3905250"/>
          <p14:tracePt t="38150" x="9931400" y="3905250"/>
          <p14:tracePt t="38157" x="9939338" y="3905250"/>
          <p14:tracePt t="38172" x="9947275" y="3905250"/>
          <p14:tracePt t="38187" x="9955213" y="3905250"/>
          <p14:tracePt t="38295" x="9947275" y="3905250"/>
          <p14:tracePt t="38301" x="9923463" y="3905250"/>
          <p14:tracePt t="38308" x="9906000" y="3905250"/>
          <p14:tracePt t="38316" x="9898063" y="3905250"/>
          <p14:tracePt t="38346" x="9882188" y="3905250"/>
          <p14:tracePt t="38353" x="9874250" y="3913188"/>
          <p14:tracePt t="38360" x="9866313" y="3913188"/>
          <p14:tracePt t="38367" x="9858375" y="3929063"/>
          <p14:tracePt t="38384" x="9848850" y="3937000"/>
          <p14:tracePt t="38398" x="9840913" y="3944938"/>
          <p14:tracePt t="38407" x="9840913" y="3954463"/>
          <p14:tracePt t="38421" x="9832975" y="3962400"/>
          <p14:tracePt t="38467" x="9817100" y="3962400"/>
          <p14:tracePt t="38474" x="9817100" y="3970338"/>
          <p14:tracePt t="38489" x="9809163" y="3978275"/>
          <p14:tracePt t="38495" x="9801225" y="3986213"/>
          <p14:tracePt t="38504" x="9793288" y="4002088"/>
          <p14:tracePt t="38511" x="9783763" y="4019550"/>
          <p14:tracePt t="38517" x="9759950" y="4043363"/>
          <p14:tracePt t="38526" x="9752013" y="4067175"/>
          <p14:tracePt t="38533" x="9728200" y="4092575"/>
          <p14:tracePt t="38540" x="9718675" y="4100513"/>
          <p14:tracePt t="38548" x="9694863" y="4116388"/>
          <p14:tracePt t="38555" x="9686925" y="4140200"/>
          <p14:tracePt t="38563" x="9678988" y="4149725"/>
          <p14:tracePt t="38570" x="9663113" y="4173538"/>
          <p14:tracePt t="38578" x="9653588" y="4189413"/>
          <p14:tracePt t="38586" x="9645650" y="4197350"/>
          <p14:tracePt t="38593" x="9645650" y="4214813"/>
          <p14:tracePt t="38600" x="9637713" y="4222750"/>
          <p14:tracePt t="38608" x="9637713" y="4230688"/>
          <p14:tracePt t="38624" x="9621838" y="4230688"/>
          <p14:tracePt t="38630" x="9621838" y="4238625"/>
          <p14:tracePt t="38638" x="9613900" y="4246563"/>
          <p14:tracePt t="38645" x="9605963" y="4254500"/>
          <p14:tracePt t="38654" x="9598025" y="4262438"/>
          <p14:tracePt t="38660" x="9572625" y="4287838"/>
          <p14:tracePt t="38675" x="9564688" y="4295775"/>
          <p14:tracePt t="38676" x="9556750" y="4303713"/>
          <p14:tracePt t="38682" x="9548813" y="4311650"/>
          <p14:tracePt t="38690" x="9548813" y="4327525"/>
          <p14:tracePt t="38697" x="9540875" y="4335463"/>
          <p14:tracePt t="38705" x="9532938" y="4335463"/>
          <p14:tracePt t="38713" x="9525000" y="4344988"/>
          <p14:tracePt t="38720" x="9515475" y="4352925"/>
          <p14:tracePt t="38727" x="9499600" y="4360863"/>
          <p14:tracePt t="38735" x="9483725" y="4368800"/>
          <p14:tracePt t="38743" x="9475788" y="4384675"/>
          <p14:tracePt t="38752" x="9450388" y="4392613"/>
          <p14:tracePt t="38758" x="9442450" y="4400550"/>
          <p14:tracePt t="38765" x="9426575" y="4410075"/>
          <p14:tracePt t="38773" x="9402763" y="4425950"/>
          <p14:tracePt t="38781" x="9377363" y="4433888"/>
          <p14:tracePt t="38787" x="9369425" y="4441825"/>
          <p14:tracePt t="38795" x="9361488" y="4449763"/>
          <p14:tracePt t="38804" x="9353550" y="4457700"/>
          <p14:tracePt t="38811" x="9345613" y="4465638"/>
          <p14:tracePt t="38819" x="9329738" y="4465638"/>
          <p14:tracePt t="38826" x="9329738" y="4483100"/>
          <p14:tracePt t="38833" x="9320213" y="4483100"/>
          <p14:tracePt t="38854" x="9312275" y="4491038"/>
          <p14:tracePt t="38856" x="9304338" y="4491038"/>
          <p14:tracePt t="38862" x="9296400" y="4498975"/>
          <p14:tracePt t="38870" x="9272588" y="4498975"/>
          <p14:tracePt t="38878" x="9255125" y="4506913"/>
          <p14:tracePt t="38887" x="9231313" y="4530725"/>
          <p14:tracePt t="38893" x="9199563" y="4548188"/>
          <p14:tracePt t="38900" x="9174163" y="4564063"/>
          <p14:tracePt t="38908" x="9150350" y="4579938"/>
          <p14:tracePt t="38915" x="9124950" y="4587875"/>
          <p14:tracePt t="38923" x="9101138" y="4595813"/>
          <p14:tracePt t="38932" x="9093200" y="4613275"/>
          <p14:tracePt t="38938" x="9085263" y="4613275"/>
          <p14:tracePt t="38946" x="9085263" y="4621213"/>
          <p14:tracePt t="38961" x="9077325" y="4629150"/>
          <p14:tracePt t="38984" x="9069388" y="4637088"/>
          <p14:tracePt t="39006" x="9059863" y="4637088"/>
          <p14:tracePt t="39013" x="9051925" y="4645025"/>
          <p14:tracePt t="39020" x="9036050" y="4645025"/>
          <p14:tracePt t="39028" x="9028113" y="4652963"/>
          <p14:tracePt t="39035" x="9012238" y="4668838"/>
          <p14:tracePt t="39042" x="9004300" y="4678363"/>
          <p14:tracePt t="39050" x="8978900" y="4686300"/>
          <p14:tracePt t="39058" x="8963025" y="4686300"/>
          <p14:tracePt t="39065" x="8955088" y="4694238"/>
          <p14:tracePt t="39072" x="8939213" y="4702175"/>
          <p14:tracePt t="39080" x="8931275" y="4702175"/>
          <p14:tracePt t="39088" x="8913813" y="4710113"/>
          <p14:tracePt t="39095" x="8905875" y="4725988"/>
          <p14:tracePt t="39111" x="8890000" y="4733925"/>
          <p14:tracePt t="39126" x="8882063" y="4733925"/>
          <p14:tracePt t="39133" x="8882063" y="4743450"/>
          <p14:tracePt t="39149" x="8874125" y="4743450"/>
          <p14:tracePt t="39179" x="8874125" y="4751388"/>
          <p14:tracePt t="39300" x="8866188" y="4751388"/>
          <p14:tracePt t="39307" x="8856663" y="4751388"/>
          <p14:tracePt t="39312" x="8848725" y="4751388"/>
          <p14:tracePt t="39320" x="8840788" y="4751388"/>
          <p14:tracePt t="39388" x="8824913" y="4759325"/>
          <p14:tracePt t="39404" x="8816975" y="4759325"/>
          <p14:tracePt t="39410" x="8809038" y="4759325"/>
          <p14:tracePt t="39434" x="8801100" y="4759325"/>
          <p14:tracePt t="39441" x="8801100" y="4767263"/>
          <p14:tracePt t="39456" x="8791575" y="4767263"/>
          <p14:tracePt t="39487" x="8783638" y="4775200"/>
          <p14:tracePt t="39502" x="8775700" y="4775200"/>
          <p14:tracePt t="39533" x="8767763" y="4775200"/>
          <p14:tracePt t="39578" x="8767763" y="4791075"/>
          <p14:tracePt t="39630" x="8751888" y="4791075"/>
          <p14:tracePt t="39637" x="8751888" y="4799013"/>
          <p14:tracePt t="39643" x="8743950" y="4808538"/>
          <p14:tracePt t="39657" x="8736013" y="4816475"/>
          <p14:tracePt t="39674" x="8736013" y="4824413"/>
          <p14:tracePt t="39990" x="8726488" y="4832350"/>
          <p14:tracePt t="40021" x="8718550" y="4832350"/>
          <p14:tracePt t="40041" x="8718550" y="4840288"/>
          <p14:tracePt t="40080" x="8718550" y="4856163"/>
          <p14:tracePt t="40086" x="8710613" y="4856163"/>
          <p14:tracePt t="40177" x="8710613" y="4864100"/>
          <p14:tracePt t="40184" x="8710613" y="4873625"/>
          <p14:tracePt t="40190" x="8710613" y="4889500"/>
          <p14:tracePt t="40197" x="8710613" y="4897438"/>
          <p14:tracePt t="40206" x="8718550" y="4921250"/>
          <p14:tracePt t="40213" x="8718550" y="4929188"/>
          <p14:tracePt t="40220" x="8726488" y="4938713"/>
          <p14:tracePt t="40228" x="8726488" y="4946650"/>
          <p14:tracePt t="40236" x="8726488" y="4954588"/>
          <p14:tracePt t="40252" x="8736013" y="4954588"/>
          <p14:tracePt t="40258" x="8736013" y="4970463"/>
          <p14:tracePt t="40327" x="8736013" y="4978400"/>
          <p14:tracePt t="40343" x="8751888" y="4978400"/>
          <p14:tracePt t="40347" x="8751888" y="4986338"/>
          <p14:tracePt t="40355" x="8759825" y="4994275"/>
          <p14:tracePt t="40363" x="8775700" y="5003800"/>
          <p14:tracePt t="40370" x="8783638" y="5011738"/>
          <p14:tracePt t="40378" x="8791575" y="5011738"/>
          <p14:tracePt t="40386" x="8809038" y="5035550"/>
          <p14:tracePt t="40393" x="8816975" y="5043488"/>
          <p14:tracePt t="40400" x="8824913" y="5051425"/>
          <p14:tracePt t="40408" x="8832850" y="5059363"/>
          <p14:tracePt t="40415" x="8840788" y="5068888"/>
          <p14:tracePt t="40422" x="8840788" y="5084763"/>
          <p14:tracePt t="40431" x="8848725" y="5084763"/>
          <p14:tracePt t="40437" x="8848725" y="5092700"/>
          <p14:tracePt t="40445" x="8866188" y="5092700"/>
          <p14:tracePt t="40461" x="8866188" y="5100638"/>
          <p14:tracePt t="40476" x="8874125" y="5100638"/>
          <p14:tracePt t="40483" x="8882063" y="5108575"/>
          <p14:tracePt t="40491" x="8890000" y="5108575"/>
          <p14:tracePt t="40499" x="8905875" y="5116513"/>
          <p14:tracePt t="40505" x="8931275" y="5116513"/>
          <p14:tracePt t="40514" x="8978900" y="5133975"/>
          <p14:tracePt t="40520" x="9020175" y="5141913"/>
          <p14:tracePt t="40528" x="9085263" y="5173663"/>
          <p14:tracePt t="40536" x="9134475" y="5181600"/>
          <p14:tracePt t="40543" x="9223375" y="5199063"/>
          <p14:tracePt t="40550" x="9296400" y="5214938"/>
          <p14:tracePt t="40558" x="9385300" y="5230813"/>
          <p14:tracePt t="40565" x="9475788" y="5230813"/>
          <p14:tracePt t="40573" x="9564688" y="5238750"/>
          <p14:tracePt t="40580" x="9663113" y="5254625"/>
          <p14:tracePt t="40588" x="9752013" y="5272088"/>
          <p14:tracePt t="40595" x="9817100" y="5287963"/>
          <p14:tracePt t="40603" x="9890125" y="5303838"/>
          <p14:tracePt t="40610" x="9979025" y="5303838"/>
          <p14:tracePt t="40620" x="10053638" y="5311775"/>
          <p14:tracePt t="40625" x="10142538" y="5329238"/>
          <p14:tracePt t="40633" x="10215563" y="5345113"/>
          <p14:tracePt t="40640" x="10304463" y="5360988"/>
          <p14:tracePt t="40648" x="10394950" y="5376863"/>
          <p14:tracePt t="40655" x="10483850" y="5410200"/>
          <p14:tracePt t="40662" x="10582275" y="5418138"/>
          <p14:tracePt t="40670" x="10629900" y="5434013"/>
          <p14:tracePt t="40678" x="10694988" y="5434013"/>
          <p14:tracePt t="40687" x="10744200" y="5449888"/>
          <p14:tracePt t="40692" x="10793413" y="5449888"/>
          <p14:tracePt t="40700" x="10842625" y="5449888"/>
          <p14:tracePt t="40708" x="10882313" y="5449888"/>
          <p14:tracePt t="40716" x="10915650" y="5449888"/>
          <p14:tracePt t="40723" x="10931525" y="5449888"/>
          <p14:tracePt t="40731" x="10955338" y="5449888"/>
          <p14:tracePt t="40738" x="10971213" y="5449888"/>
          <p14:tracePt t="40746" x="10996613" y="5441950"/>
          <p14:tracePt t="40753" x="11004550" y="5434013"/>
          <p14:tracePt t="40770" x="11012488" y="5434013"/>
          <p14:tracePt t="40776" x="11012488" y="5426075"/>
          <p14:tracePt t="40829" x="11004550" y="5426075"/>
          <p14:tracePt t="40837" x="10971213" y="5426075"/>
          <p14:tracePt t="40843" x="10923588" y="5426075"/>
          <p14:tracePt t="40850" x="10874375" y="5426075"/>
          <p14:tracePt t="40858" x="10825163" y="5426075"/>
          <p14:tracePt t="40865" x="10785475" y="5426075"/>
          <p14:tracePt t="40873" x="10736263" y="5441950"/>
          <p14:tracePt t="40880" x="10687050" y="5441950"/>
          <p14:tracePt t="40887" x="10621963" y="5441950"/>
          <p14:tracePt t="40895" x="10572750" y="5441950"/>
          <p14:tracePt t="40903" x="10507663" y="5441950"/>
          <p14:tracePt t="40910" x="10460038" y="5441950"/>
          <p14:tracePt t="40918" x="10394950" y="5441950"/>
          <p14:tracePt t="40925" x="10345738" y="5441950"/>
          <p14:tracePt t="40932" x="10296525" y="5434013"/>
          <p14:tracePt t="40940" x="10231438" y="5434013"/>
          <p14:tracePt t="40948" x="10183813" y="5426075"/>
          <p14:tracePt t="40956" x="10134600" y="5426075"/>
          <p14:tracePt t="40962" x="10101263" y="5426075"/>
          <p14:tracePt t="40970" x="10053638" y="5426075"/>
          <p14:tracePt t="40978" x="10012363" y="5426075"/>
          <p14:tracePt t="40986" x="9979025" y="5426075"/>
          <p14:tracePt t="40992" x="9955213" y="5418138"/>
          <p14:tracePt t="41000" x="9939338" y="5418138"/>
          <p14:tracePt t="41008" x="9931400" y="5418138"/>
          <p14:tracePt t="41015" x="9923463" y="5418138"/>
          <p14:tracePt t="41061" x="9906000" y="5418138"/>
          <p14:tracePt t="41084" x="9898063" y="5418138"/>
          <p14:tracePt t="41114" x="9890125" y="5418138"/>
          <p14:tracePt t="41265" x="9890125" y="5402263"/>
          <p14:tracePt t="41272" x="9890125" y="5394325"/>
          <p14:tracePt t="41278" x="9890125" y="5376863"/>
          <p14:tracePt t="41287" x="9898063" y="5368925"/>
          <p14:tracePt t="41857" x="9898063" y="5360988"/>
          <p14:tracePt t="42698" x="9898063" y="5337175"/>
          <p14:tracePt t="42704" x="9913938" y="5287963"/>
          <p14:tracePt t="42710" x="9913938" y="5254625"/>
          <p14:tracePt t="42719" x="9913938" y="5189538"/>
          <p14:tracePt t="42725" x="9913938" y="5124450"/>
          <p14:tracePt t="42732" x="9913938" y="5076825"/>
          <p14:tracePt t="42740" x="9906000" y="5019675"/>
          <p14:tracePt t="42748" x="9882188" y="4986338"/>
          <p14:tracePt t="42755" x="9874250" y="4954588"/>
          <p14:tracePt t="42764" x="9866313" y="4929188"/>
          <p14:tracePt t="42770" x="9848850" y="4921250"/>
          <p14:tracePt t="42779" x="9848850" y="4913313"/>
          <p14:tracePt t="42785" x="9848850" y="4897438"/>
          <p14:tracePt t="42839" x="9840913" y="4897438"/>
          <p14:tracePt t="42845" x="9832975" y="4905375"/>
          <p14:tracePt t="42853" x="9832975" y="4913313"/>
          <p14:tracePt t="42860" x="9825038" y="4921250"/>
          <p14:tracePt t="42870" x="9825038" y="4929188"/>
          <p14:tracePt t="42875" x="9817100" y="4946650"/>
          <p14:tracePt t="42883" x="9817100" y="4962525"/>
          <p14:tracePt t="42891" x="9817100" y="4970463"/>
          <p14:tracePt t="42899" x="9817100" y="4978400"/>
          <p14:tracePt t="42921" x="9817100" y="4986338"/>
          <p14:tracePt t="43658" x="9817100" y="4962525"/>
          <p14:tracePt t="43844" x="9809163" y="4962525"/>
          <p14:tracePt t="43853" x="9801225" y="4970463"/>
          <p14:tracePt t="43858" x="9783763" y="4970463"/>
          <p14:tracePt t="43866" x="9775825" y="4978400"/>
          <p14:tracePt t="43873" x="9775825" y="4986338"/>
          <p14:tracePt t="43880" x="9767888" y="4994275"/>
          <p14:tracePt t="43888" x="9759950" y="4994275"/>
          <p14:tracePt t="43895" x="9752013" y="5003800"/>
          <p14:tracePt t="43904" x="9744075" y="5003800"/>
          <p14:tracePt t="43910" x="9736138" y="5003800"/>
          <p14:tracePt t="43919" x="9718675" y="5003800"/>
          <p14:tracePt t="43926" x="9702800" y="5011738"/>
          <p14:tracePt t="43933" x="9694863" y="5011738"/>
          <p14:tracePt t="43940" x="9671050" y="5011738"/>
          <p14:tracePt t="43948" x="9637713" y="5011738"/>
          <p14:tracePt t="43955" x="9613900" y="5011738"/>
          <p14:tracePt t="43962" x="9580563" y="5011738"/>
          <p14:tracePt t="43970" x="9548813" y="5003800"/>
          <p14:tracePt t="43978" x="9507538" y="4986338"/>
          <p14:tracePt t="43987" x="9442450" y="4970463"/>
          <p14:tracePt t="43993" x="9369425" y="4962525"/>
          <p14:tracePt t="44001" x="9280525" y="4946650"/>
          <p14:tracePt t="44007" x="9190038" y="4913313"/>
          <p14:tracePt t="44015" x="9077325" y="4897438"/>
          <p14:tracePt t="44022" x="8939213" y="4864100"/>
          <p14:tracePt t="44030" x="8809038" y="4832350"/>
          <p14:tracePt t="44037" x="8653463" y="4799013"/>
          <p14:tracePt t="44045" x="8515350" y="4743450"/>
          <p14:tracePt t="44052" x="8377238" y="4678363"/>
          <p14:tracePt t="44061" x="8215313" y="4621213"/>
          <p14:tracePt t="44068" x="8059738" y="4530725"/>
          <p14:tracePt t="44075" x="7897813" y="4465638"/>
          <p14:tracePt t="44082" x="7759700" y="4392613"/>
          <p14:tracePt t="44090" x="7645400" y="4327525"/>
          <p14:tracePt t="44097" x="7523163" y="4262438"/>
          <p14:tracePt t="44105" x="7408863" y="4205288"/>
          <p14:tracePt t="44112" x="7296150" y="4157663"/>
          <p14:tracePt t="44120" x="7197725" y="4108450"/>
          <p14:tracePt t="44128" x="7059613" y="4075113"/>
          <p14:tracePt t="44136" x="6945313" y="4027488"/>
          <p14:tracePt t="44143" x="6791325" y="3978275"/>
          <p14:tracePt t="44152" x="6653213" y="3921125"/>
          <p14:tracePt t="44158" x="6499225" y="3871913"/>
          <p14:tracePt t="44166" x="6335713" y="3840163"/>
          <p14:tracePt t="44172" x="6165850" y="3783013"/>
          <p14:tracePt t="44181" x="5986463" y="3733800"/>
          <p14:tracePt t="44187" x="5783263" y="3676650"/>
          <p14:tracePt t="44197" x="5588000" y="3619500"/>
          <p14:tracePt t="44203" x="5408613" y="3571875"/>
          <p14:tracePt t="44212" x="5229225" y="3498850"/>
          <p14:tracePt t="44218" x="5051425" y="3441700"/>
          <p14:tracePt t="44225" x="4895850" y="3392488"/>
          <p14:tracePt t="44233" x="4741863" y="3359150"/>
          <p14:tracePt t="44240" x="4603750" y="3303588"/>
          <p14:tracePt t="44248" x="4489450" y="3270250"/>
          <p14:tracePt t="44255" x="4392613" y="3246438"/>
          <p14:tracePt t="44264" x="4319588" y="3213100"/>
          <p14:tracePt t="44270" x="4229100" y="3197225"/>
          <p14:tracePt t="44277" x="4156075" y="3163888"/>
          <p14:tracePt t="44285" x="4059238" y="3140075"/>
          <p14:tracePt t="44293" x="3944938" y="3082925"/>
          <p14:tracePt t="44301" x="3830638" y="3051175"/>
          <p14:tracePt t="44308" x="3692525" y="3001963"/>
          <p14:tracePt t="44317" x="3586163" y="2986088"/>
          <p14:tracePt t="44323" x="3473450" y="2952750"/>
          <p14:tracePt t="44332" x="3351213" y="2921000"/>
          <p14:tracePt t="44338" x="3302000" y="2913063"/>
          <p14:tracePt t="44347" x="3236913" y="2895600"/>
          <p14:tracePt t="44353" x="3197225" y="2879725"/>
          <p14:tracePt t="44362" x="3148013" y="2879725"/>
          <p14:tracePt t="44368" x="3114675" y="2871788"/>
          <p14:tracePt t="44375" x="3090863" y="2871788"/>
          <p14:tracePt t="44383" x="3057525" y="2855913"/>
          <p14:tracePt t="44391" x="3049588" y="2855913"/>
          <p14:tracePt t="44399" x="3025775" y="2847975"/>
          <p14:tracePt t="44405" x="3009900" y="2838450"/>
          <p14:tracePt t="44422" x="2992438" y="2830513"/>
          <p14:tracePt t="44427" x="2976563" y="2814638"/>
          <p14:tracePt t="44435" x="2936875" y="2806700"/>
          <p14:tracePt t="44442" x="2903538" y="2782888"/>
          <p14:tracePt t="44452" x="2854325" y="2757488"/>
          <p14:tracePt t="44457" x="2797175" y="2733675"/>
          <p14:tracePt t="44465" x="2724150" y="2717800"/>
          <p14:tracePt t="44473" x="2651125" y="2684463"/>
          <p14:tracePt t="44480" x="2562225" y="2652713"/>
          <p14:tracePt t="44488" x="2463800" y="2603500"/>
          <p14:tracePt t="44495" x="2374900" y="2595563"/>
          <p14:tracePt t="44503" x="2301875" y="2562225"/>
          <p14:tracePt t="44511" x="2203450" y="2546350"/>
          <p14:tracePt t="44518" x="2130425" y="2513013"/>
          <p14:tracePt t="44525" x="2057400" y="2489200"/>
          <p14:tracePt t="44533" x="2008188" y="2473325"/>
          <p14:tracePt t="44540" x="1935163" y="2447925"/>
          <p14:tracePt t="44548" x="1903413" y="2432050"/>
          <p14:tracePt t="44555" x="1854200" y="2432050"/>
          <p14:tracePt t="44562" x="1814513" y="2424113"/>
          <p14:tracePt t="44570" x="1804988" y="2424113"/>
          <p14:tracePt t="44577" x="1797050" y="2424113"/>
          <p14:tracePt t="44707" x="1797050" y="2416175"/>
          <p14:tracePt t="44767" x="1804988" y="2416175"/>
          <p14:tracePt t="44774" x="1822450" y="2416175"/>
          <p14:tracePt t="44788" x="1830388" y="2416175"/>
          <p14:tracePt t="44796" x="1838325" y="2416175"/>
          <p14:tracePt t="44803" x="1846263" y="2416175"/>
          <p14:tracePt t="44818" x="1854200" y="2416175"/>
          <p14:tracePt t="44826" x="1862138" y="2424113"/>
          <p14:tracePt t="44834" x="1870075" y="2432050"/>
          <p14:tracePt t="44840" x="1895475" y="2465388"/>
          <p14:tracePt t="44847" x="1903413" y="2473325"/>
          <p14:tracePt t="44855" x="1927225" y="2497138"/>
          <p14:tracePt t="44863" x="1935163" y="2522538"/>
          <p14:tracePt t="44870" x="1960563" y="2538413"/>
          <p14:tracePt t="44879" x="1984375" y="2562225"/>
          <p14:tracePt t="44885" x="1992313" y="2570163"/>
          <p14:tracePt t="44892" x="2017713" y="2603500"/>
          <p14:tracePt t="44901" x="2025650" y="2627313"/>
          <p14:tracePt t="44908" x="2049463" y="2684463"/>
          <p14:tracePt t="44917" x="2065338" y="2717800"/>
          <p14:tracePt t="44923" x="2090738" y="2765425"/>
          <p14:tracePt t="44931" x="2098675" y="2814638"/>
          <p14:tracePt t="44937" x="2114550" y="2887663"/>
          <p14:tracePt t="44945" x="2130425" y="2936875"/>
          <p14:tracePt t="44952" x="2138363" y="2986088"/>
          <p14:tracePt t="44960" x="2138363" y="3025775"/>
          <p14:tracePt t="44968" x="2138363" y="3074988"/>
          <p14:tracePt t="44975" x="2138363" y="3108325"/>
          <p14:tracePt t="44983" x="2155825" y="3140075"/>
          <p14:tracePt t="44990" x="2155825" y="3163888"/>
          <p14:tracePt t="45000" x="2155825" y="3189288"/>
          <p14:tracePt t="45005" x="2155825" y="3221038"/>
          <p14:tracePt t="45012" x="2155825" y="3228975"/>
          <p14:tracePt t="45020" x="2155825" y="3246438"/>
          <p14:tracePt t="45027" x="2155825" y="3270250"/>
          <p14:tracePt t="45035" x="2155825" y="3286125"/>
          <p14:tracePt t="45043" x="2155825" y="3311525"/>
          <p14:tracePt t="45051" x="2155825" y="3335338"/>
          <p14:tracePt t="45057" x="2155825" y="3351213"/>
          <p14:tracePt t="45065" x="2155825" y="3376613"/>
          <p14:tracePt t="45073" x="2155825" y="3392488"/>
          <p14:tracePt t="45080" x="2155825" y="3416300"/>
          <p14:tracePt t="45087" x="2155825" y="3449638"/>
          <p14:tracePt t="45095" x="2155825" y="3473450"/>
          <p14:tracePt t="45103" x="2155825" y="3506788"/>
          <p14:tracePt t="45118" x="2155825" y="3546475"/>
          <p14:tracePt t="45125" x="2155825" y="3579813"/>
          <p14:tracePt t="45132" x="2147888" y="3603625"/>
          <p14:tracePt t="45140" x="2147888" y="3636963"/>
          <p14:tracePt t="45147" x="2147888" y="3676650"/>
          <p14:tracePt t="45155" x="2147888" y="3709988"/>
          <p14:tracePt t="45163" x="2147888" y="3741738"/>
          <p14:tracePt t="45170" x="2147888" y="3790950"/>
          <p14:tracePt t="45177" x="2155825" y="3832225"/>
          <p14:tracePt t="45185" x="2163763" y="3863975"/>
          <p14:tracePt t="45192" x="2179638" y="3913188"/>
          <p14:tracePt t="45201" x="2187575" y="3944938"/>
          <p14:tracePt t="45208" x="2203450" y="3986213"/>
          <p14:tracePt t="45215" x="2203450" y="4002088"/>
          <p14:tracePt t="45222" x="2203450" y="4043363"/>
          <p14:tracePt t="45230" x="2203450" y="4059238"/>
          <p14:tracePt t="45237" x="2212975" y="4100513"/>
          <p14:tracePt t="45245" x="2212975" y="4108450"/>
          <p14:tracePt t="45253" x="2220913" y="4124325"/>
          <p14:tracePt t="45260" x="2220913" y="4132263"/>
          <p14:tracePt t="45267" x="2220913" y="4149725"/>
          <p14:tracePt t="45275" x="2220913" y="4157663"/>
          <p14:tracePt t="45298" x="2220913" y="4165600"/>
          <p14:tracePt t="45337" x="2220913" y="4173538"/>
          <p14:tracePt t="45344" x="2220913" y="4189413"/>
          <p14:tracePt t="45352" x="2220913" y="4205288"/>
          <p14:tracePt t="45358" x="2220913" y="4222750"/>
          <p14:tracePt t="45365" x="2212975" y="4246563"/>
          <p14:tracePt t="45372" x="2212975" y="4254500"/>
          <p14:tracePt t="45380" x="2203450" y="4262438"/>
          <p14:tracePt t="45388" x="2195513" y="4270375"/>
          <p14:tracePt t="45395" x="2179638" y="4303713"/>
          <p14:tracePt t="45403" x="2179638" y="4311650"/>
          <p14:tracePt t="45410" x="2171700" y="4311650"/>
          <p14:tracePt t="45419" x="2171700" y="4319588"/>
          <p14:tracePt t="45425" x="2163763" y="4327525"/>
          <p14:tracePt t="45433" x="2163763" y="4352925"/>
          <p14:tracePt t="45440" x="2138363" y="4376738"/>
          <p14:tracePt t="45447" x="2130425" y="4392613"/>
          <p14:tracePt t="45455" x="2106613" y="4433888"/>
          <p14:tracePt t="45463" x="2098675" y="4457700"/>
          <p14:tracePt t="45470" x="2082800" y="4491038"/>
          <p14:tracePt t="45478" x="2073275" y="4514850"/>
          <p14:tracePt t="45486" x="2073275" y="4530725"/>
          <p14:tracePt t="45494" x="2073275" y="4540250"/>
          <p14:tracePt t="45503" x="2073275" y="4556125"/>
          <p14:tracePt t="45507" x="2073275" y="4564063"/>
          <p14:tracePt t="45523" x="2065338" y="4572000"/>
          <p14:tracePt t="45538" x="2065338" y="4579938"/>
          <p14:tracePt t="45547" x="2065338" y="4587875"/>
          <p14:tracePt t="45553" x="2065338" y="4595813"/>
          <p14:tracePt t="45560" x="2049463" y="4603750"/>
          <p14:tracePt t="45568" x="2049463" y="4621213"/>
          <p14:tracePt t="45575" x="2049463" y="4637088"/>
          <p14:tracePt t="45583" x="2049463" y="4645025"/>
          <p14:tracePt t="45591" x="2041525" y="4652963"/>
          <p14:tracePt t="45597" x="2041525" y="4678363"/>
          <p14:tracePt t="45605" x="2041525" y="4686300"/>
          <p14:tracePt t="45621" x="2041525" y="4694238"/>
          <p14:tracePt t="45636" x="2041525" y="4702175"/>
          <p14:tracePt t="46178" x="2041525" y="4668838"/>
          <p14:tracePt t="46186" x="2041525" y="4637088"/>
          <p14:tracePt t="46190" x="2033588" y="4613275"/>
          <p14:tracePt t="46198" x="2017713" y="4564063"/>
          <p14:tracePt t="46205" x="2008188" y="4530725"/>
          <p14:tracePt t="46212" x="2008188" y="4483100"/>
          <p14:tracePt t="46220" x="1992313" y="4425950"/>
          <p14:tracePt t="46227" x="1984375" y="4360863"/>
          <p14:tracePt t="46235" x="1984375" y="4295775"/>
          <p14:tracePt t="46243" x="1984375" y="4222750"/>
          <p14:tracePt t="46254" x="1984375" y="4157663"/>
          <p14:tracePt t="46258" x="1984375" y="4092575"/>
          <p14:tracePt t="46265" x="1992313" y="4002088"/>
          <p14:tracePt t="46273" x="2017713" y="3929063"/>
          <p14:tracePt t="46280" x="2033588" y="3856038"/>
          <p14:tracePt t="46288" x="2057400" y="3783013"/>
          <p14:tracePt t="46295" x="2073275" y="3709988"/>
          <p14:tracePt t="46303" x="2090738" y="3660775"/>
          <p14:tracePt t="46310" x="2090738" y="3611563"/>
          <p14:tracePt t="46318" x="2098675" y="3579813"/>
          <p14:tracePt t="46326" x="2098675" y="3530600"/>
          <p14:tracePt t="46333" x="2098675" y="3489325"/>
          <p14:tracePt t="46340" x="2098675" y="3441700"/>
          <p14:tracePt t="46350" x="2082800" y="3392488"/>
          <p14:tracePt t="46355" x="2073275" y="3343275"/>
          <p14:tracePt t="46363" x="2057400" y="3270250"/>
          <p14:tracePt t="46370" x="2041525" y="3197225"/>
          <p14:tracePt t="46378" x="2041525" y="3148013"/>
          <p14:tracePt t="46385" x="2025650" y="3082925"/>
          <p14:tracePt t="46393" x="2025650" y="3033713"/>
          <p14:tracePt t="46401" x="2025650" y="2968625"/>
          <p14:tracePt t="46408" x="2025650" y="2921000"/>
          <p14:tracePt t="46417" x="2025650" y="2871788"/>
          <p14:tracePt t="46423" x="2000250" y="2822575"/>
          <p14:tracePt t="46431" x="1992313" y="2773363"/>
          <p14:tracePt t="46437" x="1976438" y="2725738"/>
          <p14:tracePt t="46445" x="1968500" y="2668588"/>
          <p14:tracePt t="46453" x="1935163" y="2619375"/>
          <p14:tracePt t="46460" x="1927225" y="2546350"/>
          <p14:tracePt t="46467" x="1895475" y="2497138"/>
          <p14:tracePt t="46475" x="1887538" y="2457450"/>
          <p14:tracePt t="46485" x="1870075" y="2424113"/>
          <p14:tracePt t="46490" x="1862138" y="2382838"/>
          <p14:tracePt t="46498" x="1854200" y="2374900"/>
          <p14:tracePt t="46505" x="1846263" y="2366963"/>
          <p14:tracePt t="46513" x="1846263" y="2359025"/>
          <p14:tracePt t="46698" x="1838325" y="2359025"/>
          <p14:tracePt t="46852" x="1846263" y="2359025"/>
          <p14:tracePt t="46868" x="1854200" y="2359025"/>
          <p14:tracePt t="46890" x="1862138" y="2359025"/>
          <p14:tracePt t="46958" x="1870075" y="2359025"/>
          <p14:tracePt t="46964" x="1879600" y="2359025"/>
          <p14:tracePt t="46980" x="1887538" y="2359025"/>
          <p14:tracePt t="46993" x="1903413" y="2359025"/>
          <p14:tracePt t="47020" x="1927225" y="2359025"/>
          <p14:tracePt t="47024" x="1935163" y="2359025"/>
          <p14:tracePt t="47030" x="1943100" y="2359025"/>
          <p14:tracePt t="47038" x="1960563" y="2359025"/>
          <p14:tracePt t="47045" x="1968500" y="2366963"/>
          <p14:tracePt t="47052" x="1984375" y="2374900"/>
          <p14:tracePt t="47060" x="1992313" y="2392363"/>
          <p14:tracePt t="47067" x="2008188" y="2400300"/>
          <p14:tracePt t="47075" x="2025650" y="2408238"/>
          <p14:tracePt t="47083" x="2049463" y="2416175"/>
          <p14:tracePt t="47090" x="2082800" y="2457450"/>
          <p14:tracePt t="47097" x="2106613" y="2465388"/>
          <p14:tracePt t="47105" x="2130425" y="2489200"/>
          <p14:tracePt t="47112" x="2155825" y="2513013"/>
          <p14:tracePt t="47120" x="2171700" y="2522538"/>
          <p14:tracePt t="47127" x="2187575" y="2538413"/>
          <p14:tracePt t="47135" x="2195513" y="2546350"/>
          <p14:tracePt t="47143" x="2212975" y="2546350"/>
          <p14:tracePt t="47150" x="2212975" y="2554288"/>
          <p14:tracePt t="47166" x="2220913" y="2554288"/>
          <p14:tracePt t="47333" x="2228850" y="2554288"/>
          <p14:tracePt t="47347" x="2244725" y="2554288"/>
          <p14:tracePt t="47353" x="2252663" y="2554288"/>
          <p14:tracePt t="47369" x="2252663" y="2546350"/>
          <p14:tracePt t="47723" x="2260600" y="2554288"/>
          <p14:tracePt t="47790" x="2268538" y="2554288"/>
          <p14:tracePt t="47797" x="2278063" y="2554288"/>
          <p14:tracePt t="47803" x="2301875" y="2554288"/>
          <p14:tracePt t="47810" x="2309813" y="2538413"/>
          <p14:tracePt t="47818" x="2317750" y="2538413"/>
          <p14:tracePt t="47826" x="2325688" y="2530475"/>
          <p14:tracePt t="47834" x="2325688" y="2522538"/>
          <p14:tracePt t="47840" x="2333625" y="2513013"/>
          <p14:tracePt t="47847" x="2343150" y="2513013"/>
          <p14:tracePt t="48173" x="2343150" y="2522538"/>
          <p14:tracePt t="48180" x="2343150" y="2530475"/>
          <p14:tracePt t="48192" x="2351088" y="2546350"/>
          <p14:tracePt t="48200" x="2351088" y="2554288"/>
          <p14:tracePt t="48217" x="2351088" y="2562225"/>
          <p14:tracePt t="51425" x="2366963" y="2562225"/>
          <p14:tracePt t="51442" x="2374900" y="2562225"/>
          <p14:tracePt t="51450" x="2390775" y="2562225"/>
          <p14:tracePt t="51455" x="2398713" y="2562225"/>
          <p14:tracePt t="51462" x="2408238" y="2562225"/>
          <p14:tracePt t="51470" x="2432050" y="2546350"/>
          <p14:tracePt t="51478" x="2455863" y="2546350"/>
          <p14:tracePt t="51485" x="2473325" y="2546350"/>
          <p14:tracePt t="51492" x="2497138" y="2546350"/>
          <p14:tracePt t="51500" x="2528888" y="2538413"/>
          <p14:tracePt t="51507" x="2562225" y="2538413"/>
          <p14:tracePt t="51516" x="2601913" y="2538413"/>
          <p14:tracePt t="51523" x="2635250" y="2522538"/>
          <p14:tracePt t="51530" x="2684463" y="2522538"/>
          <p14:tracePt t="51537" x="2749550" y="2513013"/>
          <p14:tracePt t="51545" x="2822575" y="2497138"/>
          <p14:tracePt t="51553" x="2887663" y="2497138"/>
          <p14:tracePt t="51561" x="2976563" y="2497138"/>
          <p14:tracePt t="51568" x="3041650" y="2497138"/>
          <p14:tracePt t="51575" x="3090863" y="2497138"/>
          <p14:tracePt t="51582" x="3155950" y="2497138"/>
          <p14:tracePt t="51590" x="3221038" y="2497138"/>
          <p14:tracePt t="51599" x="3270250" y="2497138"/>
          <p14:tracePt t="51605" x="3309938" y="2497138"/>
          <p14:tracePt t="51613" x="3343275" y="2497138"/>
          <p14:tracePt t="51620" x="3390900" y="2497138"/>
          <p14:tracePt t="51627" x="3440113" y="2497138"/>
          <p14:tracePt t="51636" x="3489325" y="2497138"/>
          <p14:tracePt t="51642" x="3538538" y="2497138"/>
          <p14:tracePt t="51650" x="3586163" y="2497138"/>
          <p14:tracePt t="51658" x="3668713" y="2497138"/>
          <p14:tracePt t="51666" x="3757613" y="2481263"/>
          <p14:tracePt t="51673" x="3846513" y="2481263"/>
          <p14:tracePt t="51680" x="3952875" y="2481263"/>
          <p14:tracePt t="51687" x="4025900" y="2481263"/>
          <p14:tracePt t="51695" x="4114800" y="2465388"/>
          <p14:tracePt t="51703" x="4221163" y="2465388"/>
          <p14:tracePt t="51710" x="4310063" y="2465388"/>
          <p14:tracePt t="51717" x="4359275" y="2465388"/>
          <p14:tracePt t="51725" x="4424363" y="2465388"/>
          <p14:tracePt t="51732" x="4489450" y="2465388"/>
          <p14:tracePt t="51740" x="4530725" y="2465388"/>
          <p14:tracePt t="51749" x="4546600" y="2465388"/>
          <p14:tracePt t="51755" x="4570413" y="2465388"/>
          <p14:tracePt t="51762" x="4578350" y="2465388"/>
          <p14:tracePt t="51770" x="4587875" y="2465388"/>
          <p14:tracePt t="51778" x="4611688" y="2465388"/>
          <p14:tracePt t="51786" x="4619625" y="2457450"/>
          <p14:tracePt t="51792" x="4635500" y="2457450"/>
          <p14:tracePt t="51800" x="4660900" y="2457450"/>
          <p14:tracePt t="51808" x="4692650" y="2457450"/>
          <p14:tracePt t="51816" x="4718050" y="2447925"/>
          <p14:tracePt t="51823" x="4749800" y="2447925"/>
          <p14:tracePt t="51830" x="4783138" y="2432050"/>
          <p14:tracePt t="51838" x="4830763" y="2432050"/>
          <p14:tracePt t="51845" x="4879975" y="2432050"/>
          <p14:tracePt t="51852" x="4921250" y="2424113"/>
          <p14:tracePt t="51860" x="4937125" y="2416175"/>
          <p14:tracePt t="51867" x="4960938" y="2416175"/>
          <p14:tracePt t="51875" x="4986338" y="2400300"/>
          <p14:tracePt t="51891" x="4994275" y="2392363"/>
          <p14:tracePt t="51899" x="5002213" y="2382838"/>
          <p14:tracePt t="51905" x="5002213" y="2374900"/>
          <p14:tracePt t="51920" x="5002213" y="2366963"/>
          <p14:tracePt t="51943" x="5002213" y="2359025"/>
          <p14:tracePt t="51998" x="4994275" y="2359025"/>
          <p14:tracePt t="52002" x="4968875" y="2359025"/>
          <p14:tracePt t="52010" x="4937125" y="2359025"/>
          <p14:tracePt t="52018" x="4903788" y="2359025"/>
          <p14:tracePt t="52026" x="4856163" y="2359025"/>
          <p14:tracePt t="52042" x="4773613" y="2359025"/>
          <p14:tracePt t="52049" x="4718050" y="2343150"/>
          <p14:tracePt t="52055" x="4700588" y="2343150"/>
          <p14:tracePt t="52063" x="4652963" y="2343150"/>
          <p14:tracePt t="52071" x="4603750" y="2343150"/>
          <p14:tracePt t="52078" x="4554538" y="2343150"/>
          <p14:tracePt t="52085" x="4513263" y="2335213"/>
          <p14:tracePt t="52093" x="4497388" y="2335213"/>
          <p14:tracePt t="52100" x="4489450" y="2335213"/>
          <p14:tracePt t="52108" x="4465638" y="2335213"/>
          <p14:tracePt t="52115" x="4457700" y="2335213"/>
          <p14:tracePt t="52123" x="4449763" y="2335213"/>
          <p14:tracePt t="52131" x="4432300" y="2335213"/>
          <p14:tracePt t="52138" x="4424363" y="2335213"/>
          <p14:tracePt t="52145" x="4400550" y="2335213"/>
          <p14:tracePt t="52153" x="4392613" y="2335213"/>
          <p14:tracePt t="52160" x="4375150" y="2335213"/>
          <p14:tracePt t="52168" x="4351338" y="2343150"/>
          <p14:tracePt t="52175" x="4327525" y="2351088"/>
          <p14:tracePt t="52183" x="4319588" y="2366963"/>
          <p14:tracePt t="52190" x="4310063" y="2374900"/>
          <p14:tracePt t="52198" x="4302125" y="2382838"/>
          <p14:tracePt t="52205" x="4286250" y="2400300"/>
          <p14:tracePt t="52212" x="4286250" y="2408238"/>
          <p14:tracePt t="52220" x="4278313" y="2408238"/>
          <p14:tracePt t="52227" x="4278313" y="2424113"/>
          <p14:tracePt t="67784" x="4513263" y="2416175"/>
          <p14:tracePt t="67798" x="4530725" y="2416175"/>
          <p14:tracePt t="67806" x="4546600" y="2416175"/>
          <p14:tracePt t="67813" x="4554538" y="2408238"/>
          <p14:tracePt t="67820" x="4578350" y="2408238"/>
          <p14:tracePt t="67828" x="4587875" y="2400300"/>
          <p14:tracePt t="67836" x="4595813" y="2382838"/>
          <p14:tracePt t="67843" x="4595813" y="2374900"/>
          <p14:tracePt t="67850" x="4595813" y="2366963"/>
          <p14:tracePt t="67858" x="4595813" y="2351088"/>
          <p14:tracePt t="67866" x="4595813" y="2343150"/>
          <p14:tracePt t="67957" x="4595813" y="2327275"/>
          <p14:tracePt t="67964" x="4603750" y="2327275"/>
          <p14:tracePt t="67971" x="4603750" y="2317750"/>
          <p14:tracePt t="67978" x="4603750" y="2309813"/>
          <p14:tracePt t="67986" x="4603750" y="2293938"/>
          <p14:tracePt t="67994" x="4603750" y="2270125"/>
          <p14:tracePt t="68000" x="4603750" y="2254250"/>
          <p14:tracePt t="68008" x="4603750" y="2228850"/>
          <p14:tracePt t="68016" x="4603750" y="2205038"/>
          <p14:tracePt t="68023" x="4587875" y="2189163"/>
          <p14:tracePt t="68256" x="4578350" y="2189163"/>
          <p14:tracePt t="68264" x="4570413" y="2189163"/>
          <p14:tracePt t="68271" x="4554538" y="2189163"/>
          <p14:tracePt t="68279" x="4530725" y="2189163"/>
          <p14:tracePt t="68287" x="4505325" y="2189163"/>
          <p14:tracePt t="68294" x="4489450" y="2189163"/>
          <p14:tracePt t="68301" x="4481513" y="2189163"/>
          <p14:tracePt t="68308" x="4473575" y="2189163"/>
          <p14:tracePt t="68316" x="4465638" y="2197100"/>
          <p14:tracePt t="68323" x="4449763" y="2197100"/>
          <p14:tracePt t="68331" x="4432300" y="2212975"/>
          <p14:tracePt t="68338" x="4392613" y="2228850"/>
          <p14:tracePt t="68345" x="4359275" y="2254250"/>
          <p14:tracePt t="68353" x="4319588" y="2278063"/>
          <p14:tracePt t="68360" x="4302125" y="2286000"/>
          <p14:tracePt t="68368" x="4278313" y="2309813"/>
          <p14:tracePt t="68377" x="4254500" y="2309813"/>
          <p14:tracePt t="68383" x="4244975" y="2317750"/>
          <p14:tracePt t="68407" x="4237038" y="2327275"/>
          <p14:tracePt t="68413" x="4229100" y="2327275"/>
          <p14:tracePt t="68422" x="4205288" y="2327275"/>
          <p14:tracePt t="68428" x="4197350" y="2327275"/>
          <p14:tracePt t="68435" x="4179888" y="2343150"/>
          <p14:tracePt t="68444" x="4140200" y="2351088"/>
          <p14:tracePt t="68451" x="4124325" y="2359025"/>
          <p14:tracePt t="68458" x="4098925" y="2374900"/>
          <p14:tracePt t="68466" x="4059238" y="2400300"/>
          <p14:tracePt t="68473" x="4041775" y="2408238"/>
          <p14:tracePt t="68481" x="4017963" y="2424113"/>
          <p14:tracePt t="68488" x="4010025" y="2424113"/>
          <p14:tracePt t="68495" x="4002088" y="2432050"/>
          <p14:tracePt t="68503" x="4002088" y="2439988"/>
          <p14:tracePt t="68511" x="3994150" y="2439988"/>
          <p14:tracePt t="68519" x="3994150" y="2447925"/>
          <p14:tracePt t="68534" x="3976688" y="2447925"/>
          <p14:tracePt t="68633" x="3976688" y="2457450"/>
          <p14:tracePt t="68640" x="3968750" y="2465388"/>
          <p14:tracePt t="68645" x="3968750" y="2489200"/>
          <p14:tracePt t="68662" x="3960813" y="2505075"/>
          <p14:tracePt t="68668" x="3960813" y="2522538"/>
          <p14:tracePt t="68676" x="3960813" y="2530475"/>
          <p14:tracePt t="68683" x="3952875" y="2538413"/>
          <p14:tracePt t="68690" x="3952875" y="2546350"/>
          <p14:tracePt t="68698" x="3952875" y="2562225"/>
          <p14:tracePt t="68705" x="3944938" y="2578100"/>
          <p14:tracePt t="68713" x="3944938" y="2587625"/>
          <p14:tracePt t="68720" x="3929063" y="2603500"/>
          <p14:tracePt t="68728" x="3929063" y="2611438"/>
          <p14:tracePt t="68735" x="3919538" y="2619375"/>
          <p14:tracePt t="68743" x="3919538" y="2643188"/>
          <p14:tracePt t="68751" x="3911600" y="2652713"/>
          <p14:tracePt t="68758" x="3911600" y="2660650"/>
          <p14:tracePt t="68766" x="3903663" y="2660650"/>
          <p14:tracePt t="68774" x="3903663" y="2668588"/>
          <p14:tracePt t="68780" x="3903663" y="2676525"/>
          <p14:tracePt t="68789" x="3895725" y="2676525"/>
          <p14:tracePt t="68796" x="3895725" y="2692400"/>
          <p14:tracePt t="68804" x="3887788" y="2692400"/>
          <p14:tracePt t="68811" x="3863975" y="2700338"/>
          <p14:tracePt t="68818" x="3846513" y="2700338"/>
          <p14:tracePt t="68827" x="3806825" y="2708275"/>
          <p14:tracePt t="68833" x="3790950" y="2725738"/>
          <p14:tracePt t="68843" x="3741738" y="2725738"/>
          <p14:tracePt t="68848" x="3700463" y="2725738"/>
          <p14:tracePt t="68855" x="3668713" y="2733675"/>
          <p14:tracePt t="68863" x="3660775" y="2733675"/>
          <p14:tracePt t="68871" x="3651250" y="2733675"/>
          <p14:tracePt t="68878" x="3635375" y="2741613"/>
          <p14:tracePt t="68911" x="3627438" y="2741613"/>
          <p14:tracePt t="68940" x="3619500" y="2741613"/>
          <p14:tracePt t="68998" x="3651250" y="2741613"/>
          <p14:tracePt t="69006" x="3700463" y="2741613"/>
          <p14:tracePt t="69013" x="3749675" y="2741613"/>
          <p14:tracePt t="69021" x="3822700" y="2725738"/>
          <p14:tracePt t="69029" x="3903663" y="2725738"/>
          <p14:tracePt t="69036" x="3960813" y="2717800"/>
          <p14:tracePt t="69043" x="4025900" y="2717800"/>
          <p14:tracePt t="69050" x="4075113" y="2717800"/>
          <p14:tracePt t="69058" x="4124325" y="2717800"/>
          <p14:tracePt t="69065" x="4171950" y="2700338"/>
          <p14:tracePt t="69075" x="4221163" y="2700338"/>
          <p14:tracePt t="69081" x="4270375" y="2700338"/>
          <p14:tracePt t="69089" x="4319588" y="2700338"/>
          <p14:tracePt t="69095" x="4400550" y="2708275"/>
          <p14:tracePt t="69103" x="4489450" y="2708275"/>
          <p14:tracePt t="69110" x="4603750" y="2725738"/>
          <p14:tracePt t="69118" x="4692650" y="2725738"/>
          <p14:tracePt t="69127" x="4783138" y="2725738"/>
          <p14:tracePt t="69133" x="4887913" y="2741613"/>
          <p14:tracePt t="69140" x="4960938" y="2741613"/>
          <p14:tracePt t="69149" x="5043488" y="2741613"/>
          <p14:tracePt t="69156" x="5091113" y="2741613"/>
          <p14:tracePt t="69164" x="5156200" y="2741613"/>
          <p14:tracePt t="69172" x="5205413" y="2741613"/>
          <p14:tracePt t="69178" x="5246688" y="2741613"/>
          <p14:tracePt t="69186" x="5254625" y="2741613"/>
          <p14:tracePt t="69193" x="5262563" y="2741613"/>
          <p14:tracePt t="69261" x="5262563" y="2749550"/>
          <p14:tracePt t="69291" x="5262563" y="2757488"/>
          <p14:tracePt t="69345" x="5254625" y="2757488"/>
          <p14:tracePt t="69353" x="5237163" y="2757488"/>
          <p14:tracePt t="69359" x="5221288" y="2765425"/>
          <p14:tracePt t="69366" x="5197475" y="2765425"/>
          <p14:tracePt t="69373" x="5189538" y="2773363"/>
          <p14:tracePt t="69380" x="5181600" y="2773363"/>
          <p14:tracePt t="69388" x="5172075" y="2782888"/>
          <p14:tracePt t="69395" x="5164138" y="2782888"/>
          <p14:tracePt t="69403" x="5156200" y="2782888"/>
          <p14:tracePt t="69429" x="5148263" y="2782888"/>
          <p14:tracePt t="73461" x="5067300" y="2798763"/>
          <p14:tracePt t="73463" x="4921250" y="2838450"/>
          <p14:tracePt t="73464" x="4903788" y="2847975"/>
          <p14:tracePt t="73508" x="4895850" y="2847975"/>
          <p14:tracePt t="73515" x="4887913" y="2847975"/>
          <p14:tracePt t="73521" x="4856163" y="2863850"/>
          <p14:tracePt t="73528" x="4806950" y="2863850"/>
          <p14:tracePt t="73535" x="4773613" y="2871788"/>
          <p14:tracePt t="73543" x="4741863" y="2871788"/>
          <p14:tracePt t="73551" x="4700588" y="2887663"/>
          <p14:tracePt t="73559" x="4692650" y="2887663"/>
          <p14:tracePt t="73566" x="4676775" y="2887663"/>
          <p14:tracePt t="73574" x="4652963" y="2895600"/>
          <p14:tracePt t="73580" x="4643438" y="2895600"/>
          <p14:tracePt t="73588" x="4619625" y="2895600"/>
          <p14:tracePt t="73595" x="4587875" y="2913063"/>
          <p14:tracePt t="73603" x="4554538" y="2913063"/>
          <p14:tracePt t="73611" x="4513263" y="2913063"/>
          <p14:tracePt t="73618" x="4465638" y="2921000"/>
          <p14:tracePt t="73626" x="4416425" y="2921000"/>
          <p14:tracePt t="73633" x="4367213" y="2936875"/>
          <p14:tracePt t="73644" x="4319588" y="2944813"/>
          <p14:tracePt t="73648" x="4254500" y="2944813"/>
          <p14:tracePt t="73655" x="4205288" y="2960688"/>
          <p14:tracePt t="73663" x="4164013" y="2960688"/>
          <p14:tracePt t="73670" x="4132263" y="2960688"/>
          <p14:tracePt t="73678" x="4098925" y="2968625"/>
          <p14:tracePt t="73686" x="4075113" y="2968625"/>
          <p14:tracePt t="73693" x="4059238" y="2968625"/>
          <p14:tracePt t="73701" x="4041775" y="2978150"/>
          <p14:tracePt t="73717" x="4033838" y="2978150"/>
          <p14:tracePt t="73724" x="4025900" y="2986088"/>
          <p14:tracePt t="73731" x="4017963" y="2986088"/>
          <p14:tracePt t="73890" x="4025900" y="2986088"/>
          <p14:tracePt t="73897" x="4049713" y="2986088"/>
          <p14:tracePt t="73904" x="4067175" y="2986088"/>
          <p14:tracePt t="73911" x="4090988" y="2986088"/>
          <p14:tracePt t="73928" x="4098925" y="2986088"/>
          <p14:tracePt t="73934" x="4106863" y="2986088"/>
          <p14:tracePt t="74842" x="4090988" y="2986088"/>
          <p14:tracePt t="74849" x="4067175" y="3001963"/>
          <p14:tracePt t="74855" x="4041775" y="3001963"/>
          <p14:tracePt t="74863" x="4025900" y="3025775"/>
          <p14:tracePt t="74870" x="3984625" y="3033713"/>
          <p14:tracePt t="74878" x="3968750" y="3043238"/>
          <p14:tracePt t="74886" x="3929063" y="3059113"/>
          <p14:tracePt t="74893" x="3895725" y="3067050"/>
          <p14:tracePt t="74900" x="3854450" y="3082925"/>
          <p14:tracePt t="74908" x="3838575" y="3090863"/>
          <p14:tracePt t="74915" x="3814763" y="3090863"/>
          <p14:tracePt t="74924" x="3790950" y="3090863"/>
          <p14:tracePt t="74930" x="3781425" y="3090863"/>
          <p14:tracePt t="74938" x="3765550" y="3090863"/>
          <p14:tracePt t="74946" x="3757613" y="3090863"/>
          <p14:tracePt t="74953" x="3733800" y="3090863"/>
          <p14:tracePt t="74960" x="3725863" y="3090863"/>
          <p14:tracePt t="74968" x="3708400" y="3090863"/>
          <p14:tracePt t="74976" x="3684588" y="3090863"/>
          <p14:tracePt t="74983" x="3668713" y="3090863"/>
          <p14:tracePt t="74993" x="3643313" y="3090863"/>
          <p14:tracePt t="74999" x="3635375" y="3090863"/>
          <p14:tracePt t="75008" x="3619500" y="3090863"/>
          <p14:tracePt t="75013" x="3578225" y="3090863"/>
          <p14:tracePt t="75021" x="3562350" y="3090863"/>
          <p14:tracePt t="75029" x="3538538" y="3090863"/>
          <p14:tracePt t="75036" x="3521075" y="3090863"/>
          <p14:tracePt t="75051" x="3505200" y="3090863"/>
          <p14:tracePt t="75082" x="3505200" y="3098800"/>
          <p14:tracePt t="75088" x="3505200" y="3116263"/>
          <p14:tracePt t="75095" x="3521075" y="3124200"/>
          <p14:tracePt t="75104" x="3554413" y="3132138"/>
          <p14:tracePt t="75111" x="3595688" y="3132138"/>
          <p14:tracePt t="75120" x="3643313" y="3132138"/>
          <p14:tracePt t="75126" x="3692525" y="3148013"/>
          <p14:tracePt t="75133" x="3757613" y="3148013"/>
          <p14:tracePt t="75141" x="3822700" y="3148013"/>
          <p14:tracePt t="75148" x="3895725" y="3148013"/>
          <p14:tracePt t="75155" x="3960813" y="3148013"/>
          <p14:tracePt t="75163" x="4025900" y="3148013"/>
          <p14:tracePt t="75170" x="4090988" y="3148013"/>
          <p14:tracePt t="75178" x="4140200" y="3148013"/>
          <p14:tracePt t="75185" x="4189413" y="3148013"/>
          <p14:tracePt t="75193" x="4229100" y="3148013"/>
          <p14:tracePt t="75200" x="4294188" y="3140075"/>
          <p14:tracePt t="75208" x="4343400" y="3140075"/>
          <p14:tracePt t="75215" x="4392613" y="3132138"/>
          <p14:tracePt t="75225" x="4457700" y="3132138"/>
          <p14:tracePt t="75231" x="4530725" y="3116263"/>
          <p14:tracePt t="75238" x="4546600" y="3116263"/>
          <p14:tracePt t="75247" x="4595813" y="3098800"/>
          <p14:tracePt t="75253" x="4668838" y="3090863"/>
          <p14:tracePt t="75260" x="4692650" y="3074988"/>
          <p14:tracePt t="75268" x="4700588" y="3074988"/>
          <p14:tracePt t="75352" x="4692650" y="3074988"/>
          <p14:tracePt t="75360" x="4668838" y="3074988"/>
          <p14:tracePt t="75366" x="4660900" y="3074988"/>
          <p14:tracePt t="75374" x="4643438" y="3074988"/>
          <p14:tracePt t="75381" x="4635500" y="3074988"/>
          <p14:tracePt t="75388" x="4611688" y="3067050"/>
          <p14:tracePt t="75396" x="4603750" y="3067050"/>
          <p14:tracePt t="75403" x="4587875" y="3067050"/>
          <p14:tracePt t="75410" x="4570413" y="3067050"/>
          <p14:tracePt t="75418" x="4562475" y="3067050"/>
          <p14:tracePt t="75426" x="4546600" y="3067050"/>
          <p14:tracePt t="75434" x="4538663" y="3067050"/>
          <p14:tracePt t="75441" x="4513263" y="3067050"/>
          <p14:tracePt t="75448" x="4481513" y="3067050"/>
          <p14:tracePt t="75456" x="4473575" y="3067050"/>
          <p14:tracePt t="75463" x="4432300" y="3067050"/>
          <p14:tracePt t="75470" x="4408488" y="3067050"/>
          <p14:tracePt t="75478" x="4384675" y="3067050"/>
          <p14:tracePt t="75485" x="4367213" y="3067050"/>
          <p14:tracePt t="75493" x="4359275" y="3067050"/>
          <p14:tracePt t="75500" x="4335463" y="3067050"/>
          <p14:tracePt t="75509" x="4319588" y="3067050"/>
          <p14:tracePt t="75515" x="4310063" y="3074988"/>
          <p14:tracePt t="75524" x="4294188" y="3074988"/>
          <p14:tracePt t="75540" x="4286250" y="3090863"/>
          <p14:tracePt t="75545" x="4278313" y="3090863"/>
          <p14:tracePt t="75553" x="4278313" y="3098800"/>
          <p14:tracePt t="75561" x="4270375" y="3098800"/>
          <p14:tracePt t="75568" x="4270375" y="3108325"/>
          <p14:tracePt t="75576" x="4262438" y="3116263"/>
          <p14:tracePt t="75583" x="4254500" y="3124200"/>
          <p14:tracePt t="75591" x="4244975" y="3132138"/>
          <p14:tracePt t="75609" x="4221163" y="3148013"/>
          <p14:tracePt t="75614" x="4213225" y="3148013"/>
          <p14:tracePt t="75622" x="4205288" y="3148013"/>
          <p14:tracePt t="75629" x="4179888" y="3148013"/>
          <p14:tracePt t="75644" x="4171950" y="3155950"/>
          <p14:tracePt t="75946" x="4164013" y="3155950"/>
          <p14:tracePt t="85461" x="4335463" y="2994025"/>
          <p14:tracePt t="85462" x="4432300" y="2847975"/>
          <p14:tracePt t="85463" x="4465638" y="2741613"/>
          <p14:tracePt t="85464" x="4481513" y="2692400"/>
          <p14:tracePt t="85468" x="4481513" y="2627313"/>
          <p14:tracePt t="85476" x="4481513" y="2619375"/>
          <p14:tracePt t="85477" x="4481513" y="2587625"/>
          <p14:tracePt t="85483" x="4481513" y="2522538"/>
          <p14:tracePt t="85491" x="4481513" y="2473325"/>
          <p14:tracePt t="85498" x="4481513" y="2408238"/>
          <p14:tracePt t="85506" x="4457700" y="2335213"/>
          <p14:tracePt t="85513" x="4432300" y="2262188"/>
          <p14:tracePt t="85520" x="4384675" y="2163763"/>
          <p14:tracePt t="85528" x="4335463" y="2066925"/>
          <p14:tracePt t="85536" x="4302125" y="1993900"/>
          <p14:tracePt t="85544" x="4262438" y="1919288"/>
          <p14:tracePt t="85551" x="4221163" y="1863725"/>
          <p14:tracePt t="85558" x="4171950" y="1806575"/>
          <p14:tracePt t="85567" x="4148138" y="1749425"/>
          <p14:tracePt t="85573" x="4090988" y="1708150"/>
          <p14:tracePt t="85581" x="4067175" y="1676400"/>
          <p14:tracePt t="85588" x="4033838" y="1658938"/>
          <p14:tracePt t="85596" x="4025900" y="1651000"/>
          <p14:tracePt t="85605" x="4010025" y="1651000"/>
          <p14:tracePt t="85627" x="3994150" y="1651000"/>
          <p14:tracePt t="85634" x="3968750" y="1658938"/>
          <p14:tracePt t="85641" x="3937000" y="1684338"/>
          <p14:tracePt t="85649" x="3895725" y="1692275"/>
          <p14:tracePt t="85656" x="3830638" y="1716088"/>
          <p14:tracePt t="85663" x="3773488" y="1749425"/>
          <p14:tracePt t="85671" x="3700463" y="1789113"/>
          <p14:tracePt t="85678" x="3627438" y="1822450"/>
          <p14:tracePt t="85687" x="3570288" y="1846263"/>
          <p14:tracePt t="85693" x="3513138" y="1887538"/>
          <p14:tracePt t="85701" x="3440113" y="1936750"/>
          <p14:tracePt t="85708" x="3367088" y="1984375"/>
          <p14:tracePt t="85715" x="3286125" y="2025650"/>
          <p14:tracePt t="85723" x="3228975" y="2066925"/>
          <p14:tracePt t="85731" x="3155950" y="2114550"/>
          <p14:tracePt t="85738" x="3114675" y="2155825"/>
          <p14:tracePt t="85746" x="3041650" y="2212975"/>
          <p14:tracePt t="85754" x="2984500" y="2278063"/>
          <p14:tracePt t="85761" x="2919413" y="2335213"/>
          <p14:tracePt t="85768" x="2879725" y="2392363"/>
          <p14:tracePt t="85776" x="2862263" y="2457450"/>
          <p14:tracePt t="85783" x="2854325" y="2513013"/>
          <p14:tracePt t="85792" x="2854325" y="2562225"/>
          <p14:tracePt t="85799" x="2854325" y="2595563"/>
          <p14:tracePt t="85806" x="2895600" y="2635250"/>
          <p14:tracePt t="85813" x="2936875" y="2668588"/>
          <p14:tracePt t="85820" x="2984500" y="2700338"/>
          <p14:tracePt t="85829" x="3057525" y="2708275"/>
          <p14:tracePt t="85837" x="3132138" y="2741613"/>
          <p14:tracePt t="85844" x="3205163" y="2757488"/>
          <p14:tracePt t="85850" x="3270250" y="2765425"/>
          <p14:tracePt t="85858" x="3343275" y="2782888"/>
          <p14:tracePt t="85866" x="3390900" y="2782888"/>
          <p14:tracePt t="85873" x="3455988" y="2798763"/>
          <p14:tracePt t="85881" x="3521075" y="2798763"/>
          <p14:tracePt t="85888" x="3595688" y="2806700"/>
          <p14:tracePt t="85896" x="3660775" y="2806700"/>
          <p14:tracePt t="85904" x="3700463" y="2806700"/>
          <p14:tracePt t="85911" x="3733800" y="2806700"/>
          <p14:tracePt t="85919" x="3749675" y="2806700"/>
          <p14:tracePt t="85926" x="3773488" y="2798763"/>
          <p14:tracePt t="85933" x="3798888" y="2773363"/>
          <p14:tracePt t="85941" x="3822700" y="2733675"/>
          <p14:tracePt t="85948" x="3838575" y="2700338"/>
          <p14:tracePt t="85956" x="3846513" y="2668588"/>
          <p14:tracePt t="85964" x="3863975" y="2627313"/>
          <p14:tracePt t="85971" x="3863975" y="2578100"/>
          <p14:tracePt t="85978" x="3854450" y="2530475"/>
          <p14:tracePt t="85989" x="3830638" y="2473325"/>
          <p14:tracePt t="85993" x="3806825" y="2439988"/>
          <p14:tracePt t="86001" x="3781425" y="2400300"/>
          <p14:tracePt t="86008" x="3741738" y="2374900"/>
          <p14:tracePt t="86016" x="3725863" y="2366963"/>
          <p14:tracePt t="86024" x="3708400" y="2359025"/>
          <p14:tracePt t="86032" x="3700463" y="2359025"/>
          <p14:tracePt t="86038" x="3700463" y="2351088"/>
          <p14:tracePt t="86046" x="3692525" y="2351088"/>
          <p14:tracePt t="86062" x="3684588" y="2351088"/>
          <p14:tracePt t="86070" x="3676650" y="2351088"/>
          <p14:tracePt t="86077" x="3651250" y="2351088"/>
          <p14:tracePt t="86084" x="3635375" y="2351088"/>
          <p14:tracePt t="86091" x="3595688" y="2374900"/>
          <p14:tracePt t="86099" x="3562350" y="2400300"/>
          <p14:tracePt t="86106" x="3521075" y="2439988"/>
          <p14:tracePt t="86114" x="3497263" y="2465388"/>
          <p14:tracePt t="86121" x="3473450" y="2497138"/>
          <p14:tracePt t="86129" x="3473450" y="2522538"/>
          <p14:tracePt t="86137" x="3465513" y="2530475"/>
          <p14:tracePt t="86144" x="3465513" y="2562225"/>
          <p14:tracePt t="86152" x="3465513" y="2570163"/>
          <p14:tracePt t="86159" x="3465513" y="2578100"/>
          <p14:tracePt t="86167" x="3465513" y="2587625"/>
          <p14:tracePt t="86173" x="3465513" y="2595563"/>
          <p14:tracePt t="86190" x="3465513" y="2603500"/>
          <p14:tracePt t="86197" x="3465513" y="2611438"/>
          <p14:tracePt t="86212" x="3465513" y="2627313"/>
          <p14:tracePt t="86227" x="3465513" y="2635250"/>
          <p14:tracePt t="86326" x="3455988" y="2643188"/>
          <p14:tracePt t="86333" x="3448050" y="2652713"/>
          <p14:tracePt t="86339" x="3440113" y="2668588"/>
          <p14:tracePt t="86346" x="3440113" y="2684463"/>
          <p14:tracePt t="86356" x="3424238" y="2692400"/>
          <p14:tracePt t="86374" x="3424238" y="2700338"/>
          <p14:tracePt t="86822" x="3416300" y="2700338"/>
          <p14:tracePt t="86828" x="3408363" y="2700338"/>
          <p14:tracePt t="86842" x="3400425" y="2700338"/>
          <p14:tracePt t="86993" x="3390900" y="2700338"/>
          <p14:tracePt t="87000" x="3390900" y="2708275"/>
          <p14:tracePt t="87006" x="3382963" y="2717800"/>
          <p14:tracePt t="87013" x="3382963" y="2725738"/>
          <p14:tracePt t="87021" x="3375025" y="2733675"/>
          <p14:tracePt t="87029" x="3375025" y="2749550"/>
          <p14:tracePt t="87045" x="3367088" y="2757488"/>
          <p14:tracePt t="87067" x="3367088" y="2765425"/>
          <p14:tracePt t="87074" x="3351213" y="2765425"/>
          <p14:tracePt t="87231" x="3351213" y="2773363"/>
          <p14:tracePt t="87238" x="3343275" y="2773363"/>
          <p14:tracePt t="87246" x="3343275" y="2782888"/>
          <p14:tracePt t="87253" x="3343275" y="2790825"/>
          <p14:tracePt t="87269" x="3343275" y="2798763"/>
          <p14:tracePt t="87291" x="3335338" y="2814638"/>
          <p14:tracePt t="87306" x="3335338" y="2822575"/>
          <p14:tracePt t="87893" x="3317875" y="2822575"/>
          <p14:tracePt t="87901" x="3294063" y="2830513"/>
          <p14:tracePt t="87906" x="3270250" y="2838450"/>
          <p14:tracePt t="87915" x="3236913" y="2855913"/>
          <p14:tracePt t="87921" x="3213100" y="2879725"/>
          <p14:tracePt t="87928" x="3187700" y="2887663"/>
          <p14:tracePt t="87937" x="3155950" y="2903538"/>
          <p14:tracePt t="87943" x="3132138" y="2903538"/>
          <p14:tracePt t="87951" x="3098800" y="2913063"/>
          <p14:tracePt t="87958" x="3074988" y="2936875"/>
          <p14:tracePt t="87966" x="3049588" y="2944813"/>
          <p14:tracePt t="87973" x="3017838" y="2960688"/>
          <p14:tracePt t="87981" x="2992438" y="2968625"/>
          <p14:tracePt t="87989" x="2968625" y="2994025"/>
          <p14:tracePt t="87996" x="2936875" y="3001963"/>
          <p14:tracePt t="88004" x="2911475" y="3025775"/>
          <p14:tracePt t="88011" x="2862263" y="3067050"/>
          <p14:tracePt t="88019" x="2806700" y="3090863"/>
          <p14:tracePt t="88027" x="2749550" y="3155950"/>
          <p14:tracePt t="88034" x="2667000" y="3197225"/>
          <p14:tracePt t="88041" x="2611438" y="3246438"/>
          <p14:tracePt t="88048" x="2554288" y="3286125"/>
          <p14:tracePt t="88056" x="2497138" y="3327400"/>
          <p14:tracePt t="88063" x="2447925" y="3368675"/>
          <p14:tracePt t="88071" x="2390775" y="3408363"/>
          <p14:tracePt t="88079" x="2351088" y="3449638"/>
          <p14:tracePt t="88087" x="2293938" y="3489325"/>
          <p14:tracePt t="88094" x="2236788" y="3530600"/>
          <p14:tracePt t="88102" x="2195513" y="3571875"/>
          <p14:tracePt t="88109" x="2163763" y="3595688"/>
          <p14:tracePt t="88116" x="2138363" y="3636963"/>
          <p14:tracePt t="88124" x="2114550" y="3702050"/>
          <p14:tracePt t="88131" x="2065338" y="3759200"/>
          <p14:tracePt t="88138" x="2041525" y="3790950"/>
          <p14:tracePt t="88146" x="2008188" y="3832225"/>
          <p14:tracePt t="88153" x="1984375" y="3863975"/>
          <p14:tracePt t="88161" x="1943100" y="3905250"/>
          <p14:tracePt t="88168" x="1935163" y="3929063"/>
          <p14:tracePt t="88176" x="1911350" y="3962400"/>
          <p14:tracePt t="88183" x="1887538" y="3978275"/>
          <p14:tracePt t="88191" x="1879600" y="4010025"/>
          <p14:tracePt t="88198" x="1870075" y="4019550"/>
          <p14:tracePt t="88206" x="1854200" y="4043363"/>
          <p14:tracePt t="88214" x="1830388" y="4075113"/>
          <p14:tracePt t="88221" x="1822450" y="4100513"/>
          <p14:tracePt t="88230" x="1797050" y="4149725"/>
          <p14:tracePt t="88236" x="1781175" y="4189413"/>
          <p14:tracePt t="88243" x="1757363" y="4238625"/>
          <p14:tracePt t="88252" x="1749425" y="4270375"/>
          <p14:tracePt t="88258" x="1731963" y="4327525"/>
          <p14:tracePt t="88266" x="1708150" y="4376738"/>
          <p14:tracePt t="88273" x="1692275" y="4418013"/>
          <p14:tracePt t="88281" x="1692275" y="4449763"/>
          <p14:tracePt t="88288" x="1684338" y="4483100"/>
          <p14:tracePt t="88296" x="1684338" y="4506913"/>
          <p14:tracePt t="88303" x="1684338" y="4540250"/>
          <p14:tracePt t="88311" x="1666875" y="4564063"/>
          <p14:tracePt t="88318" x="1666875" y="4579938"/>
          <p14:tracePt t="88326" x="1658938" y="4637088"/>
          <p14:tracePt t="88333" x="1658938" y="4652963"/>
          <p14:tracePt t="88341" x="1658938" y="4686300"/>
          <p14:tracePt t="88349" x="1658938" y="4725988"/>
          <p14:tracePt t="88356" x="1658938" y="4775200"/>
          <p14:tracePt t="88364" x="1658938" y="4824413"/>
          <p14:tracePt t="88371" x="1674813" y="4889500"/>
          <p14:tracePt t="88379" x="1708150" y="4962525"/>
          <p14:tracePt t="88386" x="1749425" y="5019675"/>
          <p14:tracePt t="88393" x="1789113" y="5076825"/>
          <p14:tracePt t="88401" x="1838325" y="5133975"/>
          <p14:tracePt t="88408" x="1862138" y="5165725"/>
          <p14:tracePt t="88416" x="1895475" y="5189538"/>
          <p14:tracePt t="88423" x="1919288" y="5207000"/>
          <p14:tracePt t="88431" x="1927225" y="5214938"/>
          <p14:tracePt t="88438" x="1935163" y="5214938"/>
          <p14:tracePt t="88492" x="1943100" y="5214938"/>
          <p14:tracePt t="88498" x="1952625" y="5214938"/>
          <p14:tracePt t="88506" x="1976438" y="5214938"/>
          <p14:tracePt t="88513" x="2008188" y="5214938"/>
          <p14:tracePt t="88520" x="2057400" y="5214938"/>
          <p14:tracePt t="88528" x="2090738" y="5214938"/>
          <p14:tracePt t="88537" x="2138363" y="5214938"/>
          <p14:tracePt t="88544" x="2187575" y="5214938"/>
          <p14:tracePt t="88552" x="2220913" y="5214938"/>
          <p14:tracePt t="88558" x="2268538" y="5214938"/>
          <p14:tracePt t="88566" x="2343150" y="5207000"/>
          <p14:tracePt t="88573" x="2408238" y="5189538"/>
          <p14:tracePt t="88581" x="2505075" y="5165725"/>
          <p14:tracePt t="88588" x="2562225" y="5133975"/>
          <p14:tracePt t="88595" x="2611438" y="5108575"/>
          <p14:tracePt t="88603" x="2667000" y="5068888"/>
          <p14:tracePt t="88611" x="2724150" y="5043488"/>
          <p14:tracePt t="88619" x="2765425" y="4986338"/>
          <p14:tracePt t="88626" x="2789238" y="4946650"/>
          <p14:tracePt t="88633" x="2830513" y="4897438"/>
          <p14:tracePt t="88641" x="2854325" y="4840288"/>
          <p14:tracePt t="88648" x="2879725" y="4783138"/>
          <p14:tracePt t="88656" x="2895600" y="4733925"/>
          <p14:tracePt t="88663" x="2895600" y="4686300"/>
          <p14:tracePt t="88671" x="2895600" y="4652963"/>
          <p14:tracePt t="88680" x="2887663" y="4603750"/>
          <p14:tracePt t="88688" x="2854325" y="4564063"/>
          <p14:tracePt t="88693" x="2814638" y="4540250"/>
          <p14:tracePt t="88701" x="2765425" y="4514850"/>
          <p14:tracePt t="88708" x="2692400" y="4498975"/>
          <p14:tracePt t="88716" x="2601913" y="4465638"/>
          <p14:tracePt t="88723" x="2528888" y="4457700"/>
          <p14:tracePt t="88730" x="2439988" y="4457700"/>
          <p14:tracePt t="88738" x="2366963" y="4441825"/>
          <p14:tracePt t="88747" x="2301875" y="4441825"/>
          <p14:tracePt t="88754" x="2252663" y="4441825"/>
          <p14:tracePt t="88761" x="2203450" y="4441825"/>
          <p14:tracePt t="88769" x="2171700" y="4457700"/>
          <p14:tracePt t="88776" x="2130425" y="4483100"/>
          <p14:tracePt t="88786" x="2106613" y="4506913"/>
          <p14:tracePt t="88791" x="2090738" y="4530725"/>
          <p14:tracePt t="88798" x="2073275" y="4548188"/>
          <p14:tracePt t="88806" x="2073275" y="4587875"/>
          <p14:tracePt t="88813" x="2073275" y="4621213"/>
          <p14:tracePt t="88821" x="2073275" y="4652963"/>
          <p14:tracePt t="88828" x="2082800" y="4694238"/>
          <p14:tracePt t="88836" x="2122488" y="4743450"/>
          <p14:tracePt t="88843" x="2179638" y="4783138"/>
          <p14:tracePt t="88851" x="2252663" y="4832350"/>
          <p14:tracePt t="88858" x="2366963" y="4881563"/>
          <p14:tracePt t="88866" x="2505075" y="4913313"/>
          <p14:tracePt t="88873" x="2659063" y="4929188"/>
          <p14:tracePt t="88881" x="2830513" y="4946650"/>
          <p14:tracePt t="88888" x="3025775" y="4970463"/>
          <p14:tracePt t="88895" x="3244850" y="4970463"/>
          <p14:tracePt t="88903" x="3455988" y="4970463"/>
          <p14:tracePt t="88911" x="3692525" y="4970463"/>
          <p14:tracePt t="88920" x="3929063" y="4954588"/>
          <p14:tracePt t="88926" x="4148138" y="4921250"/>
          <p14:tracePt t="88933" x="4392613" y="4881563"/>
          <p14:tracePt t="88941" x="4570413" y="4864100"/>
          <p14:tracePt t="88948" x="4725988" y="4832350"/>
          <p14:tracePt t="88956" x="4814888" y="4816475"/>
          <p14:tracePt t="88963" x="4864100" y="4816475"/>
          <p14:tracePt t="88971" x="4872038" y="4816475"/>
          <p14:tracePt t="88978" x="4879975" y="4816475"/>
          <p14:tracePt t="89025" x="4879975" y="4808538"/>
          <p14:tracePt t="89032" x="4872038" y="4783138"/>
          <p14:tracePt t="89038" x="4856163" y="4767263"/>
          <p14:tracePt t="89047" x="4822825" y="4743450"/>
          <p14:tracePt t="89055" x="4799013" y="4718050"/>
          <p14:tracePt t="89061" x="4773613" y="4702175"/>
          <p14:tracePt t="89070" x="4749800" y="4686300"/>
          <p14:tracePt t="89076" x="4741863" y="4660900"/>
          <p14:tracePt t="89083" x="4733925" y="4660900"/>
          <p14:tracePt t="89121" x="4733925" y="4652963"/>
          <p14:tracePt t="89137" x="4741863" y="4637088"/>
          <p14:tracePt t="89145" x="4757738" y="4629150"/>
          <p14:tracePt t="89151" x="4773613" y="4613275"/>
          <p14:tracePt t="89158" x="4799013" y="4587875"/>
          <p14:tracePt t="89166" x="4806950" y="4548188"/>
          <p14:tracePt t="89173" x="4848225" y="4498975"/>
          <p14:tracePt t="89181" x="4864100" y="4449763"/>
          <p14:tracePt t="89188" x="4872038" y="4410075"/>
          <p14:tracePt t="89195" x="4872038" y="4392613"/>
          <p14:tracePt t="89203" x="4872038" y="4384675"/>
          <p14:tracePt t="89220" x="4872038" y="4368800"/>
          <p14:tracePt t="89236" x="4872038" y="4360863"/>
          <p14:tracePt t="89249" x="4856163" y="4360863"/>
          <p14:tracePt t="89256" x="4830763" y="4360863"/>
          <p14:tracePt t="89263" x="4822825" y="4360863"/>
          <p14:tracePt t="89271" x="4806950" y="4360863"/>
          <p14:tracePt t="89278" x="4783138" y="4360863"/>
          <p14:tracePt t="89287" x="4765675" y="4360863"/>
          <p14:tracePt t="89294" x="4741863" y="4352925"/>
          <p14:tracePt t="89300" x="4692650" y="4352925"/>
          <p14:tracePt t="89309" x="4660900" y="4352925"/>
          <p14:tracePt t="89316" x="4603750" y="4335463"/>
          <p14:tracePt t="89323" x="4554538" y="4327525"/>
          <p14:tracePt t="89332" x="4522788" y="4311650"/>
          <p14:tracePt t="89338" x="4473575" y="4303713"/>
          <p14:tracePt t="89346" x="4432300" y="4287838"/>
          <p14:tracePt t="89353" x="4400550" y="4287838"/>
          <p14:tracePt t="89362" x="4367213" y="4279900"/>
          <p14:tracePt t="89370" x="4343400" y="4279900"/>
          <p14:tracePt t="89376" x="4327525" y="4279900"/>
          <p14:tracePt t="89383" x="4302125" y="4279900"/>
          <p14:tracePt t="89391" x="4294188" y="4270375"/>
          <p14:tracePt t="89398" x="4286250" y="4270375"/>
          <p14:tracePt t="89776" x="4286250" y="4279900"/>
          <p14:tracePt t="89956" x="4294188" y="4279900"/>
          <p14:tracePt t="90226" x="4294188" y="4287838"/>
          <p14:tracePt t="90241" x="4294188" y="4295775"/>
          <p14:tracePt t="91125" x="4302125" y="4295775"/>
          <p14:tracePt t="91131" x="4351338" y="4270375"/>
          <p14:tracePt t="91140" x="4375150" y="4238625"/>
          <p14:tracePt t="91147" x="4408488" y="4197350"/>
          <p14:tracePt t="91154" x="4457700" y="4140200"/>
          <p14:tracePt t="91161" x="4489450" y="4108450"/>
          <p14:tracePt t="91169" x="4513263" y="4067175"/>
          <p14:tracePt t="91176" x="4554538" y="4019550"/>
          <p14:tracePt t="91185" x="4587875" y="3944938"/>
          <p14:tracePt t="91191" x="4611688" y="3871913"/>
          <p14:tracePt t="91198" x="4627563" y="3775075"/>
          <p14:tracePt t="91206" x="4660900" y="3684588"/>
          <p14:tracePt t="91213" x="4660900" y="3571875"/>
          <p14:tracePt t="91221" x="4676775" y="3481388"/>
          <p14:tracePt t="91228" x="4708525" y="3368675"/>
          <p14:tracePt t="91236" x="4757738" y="3254375"/>
          <p14:tracePt t="91244" x="4791075" y="3155950"/>
          <p14:tracePt t="91252" x="4822825" y="3067050"/>
          <p14:tracePt t="91258" x="4848225" y="2994025"/>
          <p14:tracePt t="91266" x="4864100" y="2944813"/>
          <p14:tracePt t="91273" x="4872038" y="2887663"/>
          <p14:tracePt t="91282" x="4872038" y="2838450"/>
          <p14:tracePt t="91288" x="4887913" y="2806700"/>
          <p14:tracePt t="91295" x="4887913" y="2790825"/>
          <p14:tracePt t="91303" x="4887913" y="2765425"/>
          <p14:tracePt t="91311" x="4872038" y="2741613"/>
          <p14:tracePt t="91319" x="4848225" y="2733675"/>
          <p14:tracePt t="91326" x="4830763" y="2708275"/>
          <p14:tracePt t="91333" x="4791075" y="2684463"/>
          <p14:tracePt t="91341" x="4757738" y="2660650"/>
          <p14:tracePt t="91348" x="4718050" y="2619375"/>
          <p14:tracePt t="91356" x="4684713" y="2595563"/>
          <p14:tracePt t="91363" x="4660900" y="2562225"/>
          <p14:tracePt t="91371" x="4603750" y="2538413"/>
          <p14:tracePt t="91378" x="4570413" y="2497138"/>
          <p14:tracePt t="91387" x="4530725" y="2473325"/>
          <p14:tracePt t="91393" x="4481513" y="2457450"/>
          <p14:tracePt t="91402" x="4449763" y="2447925"/>
          <p14:tracePt t="91409" x="4408488" y="2439988"/>
          <p14:tracePt t="91416" x="4375150" y="2439988"/>
          <p14:tracePt t="91423" x="4343400" y="2439988"/>
          <p14:tracePt t="91431" x="4278313" y="2439988"/>
          <p14:tracePt t="91438" x="4221163" y="2457450"/>
          <p14:tracePt t="91447" x="4124325" y="2489200"/>
          <p14:tracePt t="91454" x="4033838" y="2538413"/>
          <p14:tracePt t="91461" x="3952875" y="2578100"/>
          <p14:tracePt t="91469" x="3879850" y="2643188"/>
          <p14:tracePt t="91476" x="3822700" y="2684463"/>
          <p14:tracePt t="91483" x="3765550" y="2725738"/>
          <p14:tracePt t="91491" x="3725863" y="2749550"/>
          <p14:tracePt t="91498" x="3692525" y="2790825"/>
          <p14:tracePt t="91506" x="3651250" y="2822575"/>
          <p14:tracePt t="91515" x="3627438" y="2863850"/>
          <p14:tracePt t="91521" x="3603625" y="2913063"/>
          <p14:tracePt t="91528" x="3586163" y="2968625"/>
          <p14:tracePt t="91536" x="3578225" y="3033713"/>
          <p14:tracePt t="91544" x="3578225" y="3098800"/>
          <p14:tracePt t="91553" x="3578225" y="3148013"/>
          <p14:tracePt t="91558" x="3578225" y="3197225"/>
          <p14:tracePt t="91565" x="3611563" y="3270250"/>
          <p14:tracePt t="91573" x="3651250" y="3327400"/>
          <p14:tracePt t="91581" x="3708400" y="3368675"/>
          <p14:tracePt t="91588" x="3806825" y="3416300"/>
          <p14:tracePt t="91596" x="3895725" y="3433763"/>
          <p14:tracePt t="91603" x="4025900" y="3449638"/>
          <p14:tracePt t="91611" x="4179888" y="3449638"/>
          <p14:tracePt t="91619" x="4335463" y="3449638"/>
          <p14:tracePt t="91626" x="4449763" y="3408363"/>
          <p14:tracePt t="91633" x="4587875" y="3359150"/>
          <p14:tracePt t="91641" x="4725988" y="3286125"/>
          <p14:tracePt t="91648" x="4822825" y="3221038"/>
          <p14:tracePt t="91656" x="4864100" y="3163888"/>
          <p14:tracePt t="91663" x="4945063" y="3082925"/>
          <p14:tracePt t="91671" x="4968875" y="3033713"/>
          <p14:tracePt t="91678" x="5018088" y="2952750"/>
          <p14:tracePt t="91686" x="5026025" y="2887663"/>
          <p14:tracePt t="91693" x="5059363" y="2814638"/>
          <p14:tracePt t="91702" x="5075238" y="2741613"/>
          <p14:tracePt t="91708" x="5075238" y="2692400"/>
          <p14:tracePt t="91716" x="5091113" y="2611438"/>
          <p14:tracePt t="91723" x="5091113" y="2538413"/>
          <p14:tracePt t="91730" x="5091113" y="2432050"/>
          <p14:tracePt t="91739" x="5091113" y="2366963"/>
          <p14:tracePt t="91746" x="5091113" y="2278063"/>
          <p14:tracePt t="91753" x="5083175" y="2205038"/>
          <p14:tracePt t="91761" x="5051425" y="2132013"/>
          <p14:tracePt t="91769" x="5026025" y="2098675"/>
          <p14:tracePt t="91776" x="4994275" y="2058988"/>
          <p14:tracePt t="91783" x="4953000" y="2049463"/>
          <p14:tracePt t="91791" x="4945063" y="2033588"/>
          <p14:tracePt t="91798" x="4929188" y="2025650"/>
          <p14:tracePt t="91806" x="4903788" y="2025650"/>
          <p14:tracePt t="91813" x="4895850" y="2017713"/>
          <p14:tracePt t="91821" x="4864100" y="2017713"/>
          <p14:tracePt t="91829" x="4830763" y="2017713"/>
          <p14:tracePt t="91836" x="4757738" y="2033588"/>
          <p14:tracePt t="91843" x="4684713" y="2066925"/>
          <p14:tracePt t="91853" x="4595813" y="2098675"/>
          <p14:tracePt t="91858" x="4522788" y="2124075"/>
          <p14:tracePt t="91866" x="4424363" y="2155825"/>
          <p14:tracePt t="91873" x="4351338" y="2205038"/>
          <p14:tracePt t="91881" x="4294188" y="2244725"/>
          <p14:tracePt t="91888" x="4221163" y="2286000"/>
          <p14:tracePt t="91895" x="4164013" y="2335213"/>
          <p14:tracePt t="91903" x="4106863" y="2374900"/>
          <p14:tracePt t="91910" x="4059238" y="2432050"/>
          <p14:tracePt t="91919" x="4017963" y="2489200"/>
          <p14:tracePt t="91926" x="4010025" y="2554288"/>
          <p14:tracePt t="91933" x="3976688" y="2611438"/>
          <p14:tracePt t="91941" x="3968750" y="2684463"/>
          <p14:tracePt t="91949" x="3968750" y="2749550"/>
          <p14:tracePt t="91956" x="3968750" y="2838450"/>
          <p14:tracePt t="91964" x="3968750" y="2887663"/>
          <p14:tracePt t="91972" x="3968750" y="2952750"/>
          <p14:tracePt t="91979" x="3994150" y="2994025"/>
          <p14:tracePt t="91986" x="4033838" y="3025775"/>
          <p14:tracePt t="91993" x="4067175" y="3067050"/>
          <p14:tracePt t="92002" x="4106863" y="3090863"/>
          <p14:tracePt t="92008" x="4140200" y="3098800"/>
          <p14:tracePt t="92017" x="4179888" y="3116263"/>
          <p14:tracePt t="92023" x="4197350" y="3116263"/>
          <p14:tracePt t="92031" x="4244975" y="3116263"/>
          <p14:tracePt t="92038" x="4278313" y="3116263"/>
          <p14:tracePt t="92047" x="4327525" y="3116263"/>
          <p14:tracePt t="92053" x="4375150" y="3116263"/>
          <p14:tracePt t="92062" x="4416425" y="3098800"/>
          <p14:tracePt t="92068" x="4465638" y="3082925"/>
          <p14:tracePt t="92076" x="4522788" y="3043238"/>
          <p14:tracePt t="92084" x="4595813" y="2994025"/>
          <p14:tracePt t="92091" x="4676775" y="2952750"/>
          <p14:tracePt t="92098" x="4733925" y="2895600"/>
          <p14:tracePt t="92106" x="4799013" y="2814638"/>
          <p14:tracePt t="92114" x="4838700" y="2741613"/>
          <p14:tracePt t="92122" x="4887913" y="2660650"/>
          <p14:tracePt t="92139" x="4903788" y="2546350"/>
          <p14:tracePt t="92144" x="4903788" y="2505075"/>
          <p14:tracePt t="92152" x="4895850" y="2473325"/>
          <p14:tracePt t="92158" x="4864100" y="2457450"/>
          <p14:tracePt t="92166" x="4822825" y="2432050"/>
          <p14:tracePt t="92174" x="4773613" y="2424113"/>
          <p14:tracePt t="92181" x="4708525" y="2424113"/>
          <p14:tracePt t="92189" x="4643438" y="2424113"/>
          <p14:tracePt t="92196" x="4570413" y="2424113"/>
          <p14:tracePt t="92203" x="4481513" y="2432050"/>
          <p14:tracePt t="92211" x="4392613" y="2447925"/>
          <p14:tracePt t="92218" x="4319588" y="2473325"/>
          <p14:tracePt t="92226" x="4244975" y="2489200"/>
          <p14:tracePt t="92234" x="4213225" y="2530475"/>
          <p14:tracePt t="92241" x="4171950" y="2554288"/>
          <p14:tracePt t="92248" x="4148138" y="2587625"/>
          <p14:tracePt t="92256" x="4124325" y="2627313"/>
          <p14:tracePt t="92263" x="4098925" y="2660650"/>
          <p14:tracePt t="92271" x="4090988" y="2708275"/>
          <p14:tracePt t="92279" x="4059238" y="2765425"/>
          <p14:tracePt t="92286" x="4059238" y="2830513"/>
          <p14:tracePt t="92294" x="4059238" y="2895600"/>
          <p14:tracePt t="92303" x="4059238" y="2968625"/>
          <p14:tracePt t="92309" x="4059238" y="3051175"/>
          <p14:tracePt t="92317" x="4083050" y="3124200"/>
          <p14:tracePt t="92323" x="4098925" y="3197225"/>
          <p14:tracePt t="92331" x="4124325" y="3294063"/>
          <p14:tracePt t="92338" x="4156075" y="3368675"/>
          <p14:tracePt t="92346" x="4189413" y="3457575"/>
          <p14:tracePt t="92353" x="4221163" y="3530600"/>
          <p14:tracePt t="92361" x="4244975" y="3603625"/>
          <p14:tracePt t="92368" x="4262438" y="3652838"/>
          <p14:tracePt t="92376" x="4262438" y="3702050"/>
          <p14:tracePt t="92385" x="4270375" y="3741738"/>
          <p14:tracePt t="92391" x="4270375" y="3775075"/>
          <p14:tracePt t="92398" x="4270375" y="3798888"/>
          <p14:tracePt t="92406" x="4270375" y="3814763"/>
          <p14:tracePt t="92413" x="4270375" y="3840163"/>
          <p14:tracePt t="92420" x="4270375" y="3848100"/>
          <p14:tracePt t="92428" x="4270375" y="3863975"/>
          <p14:tracePt t="92437" x="4270375" y="3889375"/>
          <p14:tracePt t="92443" x="4270375" y="3921125"/>
          <p14:tracePt t="92452" x="4270375" y="3954463"/>
          <p14:tracePt t="92459" x="4286250" y="3994150"/>
          <p14:tracePt t="92467" x="4294188" y="4043363"/>
          <p14:tracePt t="92473" x="4294188" y="4092575"/>
          <p14:tracePt t="92481" x="4310063" y="4140200"/>
          <p14:tracePt t="92489" x="4310063" y="4189413"/>
          <p14:tracePt t="92496" x="4310063" y="4222750"/>
          <p14:tracePt t="92503" x="4310063" y="4270375"/>
          <p14:tracePt t="92511" x="4310063" y="4319588"/>
          <p14:tracePt t="92518" x="4286250" y="4376738"/>
          <p14:tracePt t="92526" x="4278313" y="4392613"/>
          <p14:tracePt t="92533" x="4254500" y="4433888"/>
          <p14:tracePt t="92541" x="4229100" y="4483100"/>
          <p14:tracePt t="92548" x="4205288" y="4506913"/>
          <p14:tracePt t="92556" x="4179888" y="4548188"/>
          <p14:tracePt t="92563" x="4156075" y="4564063"/>
          <p14:tracePt t="92571" x="4124325" y="4587875"/>
          <p14:tracePt t="92578" x="4114800" y="4603750"/>
          <p14:tracePt t="92586" x="4098925" y="4603750"/>
          <p14:tracePt t="92593" x="4083050" y="4613275"/>
          <p14:tracePt t="92602" x="4075113" y="4621213"/>
          <p14:tracePt t="92608" x="4067175" y="4621213"/>
          <p14:tracePt t="92617" x="4059238" y="4621213"/>
          <p14:tracePt t="92623" x="4041775" y="4629150"/>
          <p14:tracePt t="92632" x="4033838" y="4637088"/>
          <p14:tracePt t="92639" x="4025900" y="4637088"/>
          <p14:tracePt t="92646" x="4017963" y="4660900"/>
          <p14:tracePt t="92654" x="4010025" y="4668838"/>
          <p14:tracePt t="92661" x="4002088" y="4686300"/>
          <p14:tracePt t="92669" x="4002088" y="4710113"/>
          <p14:tracePt t="92677" x="3984625" y="4718050"/>
          <p14:tracePt t="92684" x="3984625" y="4743450"/>
          <p14:tracePt t="92691" x="3976688" y="4759325"/>
          <p14:tracePt t="92698" x="3968750" y="4767263"/>
          <p14:tracePt t="92706" x="3968750" y="4791075"/>
          <p14:tracePt t="92713" x="3960813" y="4799013"/>
          <p14:tracePt t="92721" x="3944938" y="4816475"/>
          <p14:tracePt t="92728" x="3944938" y="4840288"/>
          <p14:tracePt t="92735" x="3937000" y="4864100"/>
          <p14:tracePt t="92743" x="3937000" y="4881563"/>
          <p14:tracePt t="92752" x="3929063" y="4889500"/>
          <p14:tracePt t="92759" x="3929063" y="4913313"/>
          <p14:tracePt t="92766" x="3929063" y="4921250"/>
          <p14:tracePt t="92781" x="3929063" y="4929188"/>
          <p14:tracePt t="92903" x="3929063" y="4921250"/>
          <p14:tracePt t="92933" x="3937000" y="4921250"/>
          <p14:tracePt t="92940" x="3960813" y="4921250"/>
          <p14:tracePt t="92947" x="3984625" y="4905375"/>
          <p14:tracePt t="92953" x="4017963" y="4905375"/>
          <p14:tracePt t="92961" x="4067175" y="4897438"/>
          <p14:tracePt t="92969" x="4114800" y="4881563"/>
          <p14:tracePt t="92976" x="4189413" y="4873625"/>
          <p14:tracePt t="92985" x="4278313" y="4856163"/>
          <p14:tracePt t="92991" x="4367213" y="4840288"/>
          <p14:tracePt t="92998" x="4465638" y="4808538"/>
          <p14:tracePt t="93006" x="4554538" y="4791075"/>
          <p14:tracePt t="93014" x="4603750" y="4783138"/>
          <p14:tracePt t="93021" x="4652963" y="4767263"/>
          <p14:tracePt t="93028" x="4692650" y="4759325"/>
          <p14:tracePt t="93036" x="4708525" y="4759325"/>
          <p14:tracePt t="93043" x="4733925" y="4759325"/>
          <p14:tracePt t="93052" x="4741863" y="4759325"/>
          <p14:tracePt t="93058" x="4765675" y="4759325"/>
          <p14:tracePt t="93065" x="4783138" y="4759325"/>
          <p14:tracePt t="93073" x="4814888" y="4759325"/>
          <p14:tracePt t="93081" x="4838700" y="4759325"/>
          <p14:tracePt t="93088" x="4864100" y="4759325"/>
          <p14:tracePt t="93096" x="4879975" y="4759325"/>
          <p14:tracePt t="93104" x="4887913" y="4759325"/>
          <p14:tracePt t="93111" x="4913313" y="4759325"/>
          <p14:tracePt t="93119" x="4945063" y="4759325"/>
          <p14:tracePt t="93126" x="4978400" y="4759325"/>
          <p14:tracePt t="93135" x="5010150" y="4759325"/>
          <p14:tracePt t="93141" x="5059363" y="4759325"/>
          <p14:tracePt t="93149" x="5124450" y="4759325"/>
          <p14:tracePt t="93157" x="5172075" y="4759325"/>
          <p14:tracePt t="93164" x="5213350" y="4759325"/>
          <p14:tracePt t="93171" x="5262563" y="4743450"/>
          <p14:tracePt t="93178" x="5294313" y="4743450"/>
          <p14:tracePt t="93186" x="5327650" y="4743450"/>
          <p14:tracePt t="93193" x="5351463" y="4743450"/>
          <p14:tracePt t="93202" x="5367338" y="4743450"/>
          <p14:tracePt t="93208" x="5384800" y="4743450"/>
          <p14:tracePt t="93314" x="5367338" y="4743450"/>
          <p14:tracePt t="93321" x="5351463" y="4743450"/>
          <p14:tracePt t="93329" x="5327650" y="4751388"/>
          <p14:tracePt t="93336" x="5302250" y="4751388"/>
          <p14:tracePt t="93344" x="5270500" y="4751388"/>
          <p14:tracePt t="93352" x="5246688" y="4751388"/>
          <p14:tracePt t="93358" x="5213350" y="4759325"/>
          <p14:tracePt t="93367" x="5181600" y="4759325"/>
          <p14:tracePt t="93373" x="5132388" y="4759325"/>
          <p14:tracePt t="93381" x="5091113" y="4767263"/>
          <p14:tracePt t="93390" x="5026025" y="4767263"/>
          <p14:tracePt t="93396" x="4978400" y="4783138"/>
          <p14:tracePt t="93403" x="4945063" y="4783138"/>
          <p14:tracePt t="93410" x="4895850" y="4799013"/>
          <p14:tracePt t="93418" x="4856163" y="4808538"/>
          <p14:tracePt t="93425" x="4822825" y="4808538"/>
          <p14:tracePt t="93434" x="4791075" y="4808538"/>
          <p14:tracePt t="93441" x="4765675" y="4816475"/>
          <p14:tracePt t="93448" x="4749800" y="4816475"/>
          <p14:tracePt t="93456" x="4741863" y="4816475"/>
          <p14:tracePt t="93463" x="4725988" y="4816475"/>
          <p14:tracePt t="93480" x="4718050" y="4816475"/>
          <p14:tracePt t="93494" x="4708525" y="4816475"/>
          <p14:tracePt t="93501" x="4700588" y="4824413"/>
          <p14:tracePt t="93509" x="4692650" y="4824413"/>
          <p14:tracePt t="93516" x="4668838" y="4824413"/>
          <p14:tracePt t="93524" x="4652963" y="4840288"/>
          <p14:tracePt t="93532" x="4611688" y="4840288"/>
          <p14:tracePt t="93538" x="4578350" y="4848225"/>
          <p14:tracePt t="93545" x="4546600" y="4864100"/>
          <p14:tracePt t="93553" x="4505325" y="4873625"/>
          <p14:tracePt t="93561" x="4457700" y="4889500"/>
          <p14:tracePt t="93568" x="4424363" y="4897438"/>
          <p14:tracePt t="93576" x="4375150" y="4913313"/>
          <p14:tracePt t="93584" x="4351338" y="4913313"/>
          <p14:tracePt t="93591" x="4327525" y="4921250"/>
          <p14:tracePt t="93598" x="4310063" y="4938713"/>
          <p14:tracePt t="93606" x="4294188" y="4938713"/>
          <p14:tracePt t="93622" x="4286250" y="4946650"/>
          <p14:tracePt t="93637" x="4278313" y="4946650"/>
          <p14:tracePt t="93652" x="4270375" y="4946650"/>
          <p14:tracePt t="93668" x="4244975" y="4954588"/>
          <p14:tracePt t="93674" x="4229100" y="4954588"/>
          <p14:tracePt t="93681" x="4205288" y="4954588"/>
          <p14:tracePt t="93689" x="4171950" y="4954588"/>
          <p14:tracePt t="93696" x="4140200" y="4962525"/>
          <p14:tracePt t="93703" x="4098925" y="4962525"/>
          <p14:tracePt t="93710" x="4067175" y="4962525"/>
          <p14:tracePt t="93718" x="4017963" y="4962525"/>
          <p14:tracePt t="93726" x="3984625" y="4962525"/>
          <p14:tracePt t="93735" x="3960813" y="4962525"/>
          <p14:tracePt t="93741" x="3929063" y="4962525"/>
          <p14:tracePt t="93749" x="3895725" y="4962525"/>
          <p14:tracePt t="93756" x="3863975" y="4962525"/>
          <p14:tracePt t="93765" x="3814763" y="4962525"/>
          <p14:tracePt t="93771" x="3773488" y="4978400"/>
          <p14:tracePt t="93778" x="3741738" y="4978400"/>
          <p14:tracePt t="93786" x="3716338" y="4978400"/>
          <p14:tracePt t="93794" x="3684588" y="4978400"/>
          <p14:tracePt t="93801" x="3676650" y="4978400"/>
          <p14:tracePt t="93808" x="3651250" y="4978400"/>
          <p14:tracePt t="93815" x="3643313" y="4978400"/>
          <p14:tracePt t="93998" x="3660775" y="4978400"/>
          <p14:tracePt t="94004" x="3708400" y="4978400"/>
          <p14:tracePt t="94011" x="3757613" y="4970463"/>
          <p14:tracePt t="94018" x="3806825" y="4970463"/>
          <p14:tracePt t="94026" x="3854450" y="4962525"/>
          <p14:tracePt t="94034" x="3887788" y="4946650"/>
          <p14:tracePt t="94041" x="3937000" y="4946650"/>
          <p14:tracePt t="94050" x="3984625" y="4946650"/>
          <p14:tracePt t="94056" x="4025900" y="4938713"/>
          <p14:tracePt t="94063" x="4059238" y="4938713"/>
          <p14:tracePt t="94071" x="4090988" y="4938713"/>
          <p14:tracePt t="94079" x="4114800" y="4938713"/>
          <p14:tracePt t="94086" x="4124325" y="4938713"/>
          <p14:tracePt t="94093" x="4132263" y="4938713"/>
          <p14:tracePt t="94148" x="4140200" y="4938713"/>
          <p14:tracePt t="94162" x="4164013" y="4938713"/>
          <p14:tracePt t="94169" x="4171950" y="4946650"/>
          <p14:tracePt t="94176" x="4205288" y="4962525"/>
          <p14:tracePt t="94186" x="4237038" y="4970463"/>
          <p14:tracePt t="94191" x="4286250" y="4986338"/>
          <p14:tracePt t="94198" x="4335463" y="4986338"/>
          <p14:tracePt t="94206" x="4384675" y="4994275"/>
          <p14:tracePt t="94213" x="4432300" y="4994275"/>
          <p14:tracePt t="94221" x="4473575" y="5011738"/>
          <p14:tracePt t="94229" x="4505325" y="5011738"/>
          <p14:tracePt t="94236" x="4530725" y="5011738"/>
          <p14:tracePt t="94243" x="4538663" y="5011738"/>
          <p14:tracePt t="94298" x="4538663" y="5019675"/>
          <p14:tracePt t="94304" x="4538663" y="5027613"/>
          <p14:tracePt t="94312" x="4538663" y="5035550"/>
          <p14:tracePt t="94319" x="4538663" y="5051425"/>
          <p14:tracePt t="94327" x="4538663" y="5059363"/>
          <p14:tracePt t="94341" x="4538663" y="5076825"/>
          <p14:tracePt t="94349" x="4538663" y="5084763"/>
          <p14:tracePt t="94371" x="4538663" y="5092700"/>
          <p14:tracePt t="94386" x="4538663" y="5100638"/>
          <p14:tracePt t="94393" x="4530725" y="5100638"/>
          <p14:tracePt t="94410" x="4513263" y="5108575"/>
          <p14:tracePt t="94418" x="4505325" y="5108575"/>
          <p14:tracePt t="94425" x="4497388" y="5116513"/>
          <p14:tracePt t="94439" x="4481513" y="5133975"/>
          <p14:tracePt t="94447" x="4465638" y="5133975"/>
          <p14:tracePt t="94461" x="4457700" y="5141913"/>
          <p14:tracePt t="94469" x="4449763" y="5141913"/>
          <p14:tracePt t="94476" x="4440238" y="5141913"/>
          <p14:tracePt t="94484" x="4432300" y="5149850"/>
          <p14:tracePt t="94491" x="4424363" y="5149850"/>
          <p14:tracePt t="94498" x="4424363" y="5157788"/>
          <p14:tracePt t="94506" x="4416425" y="5157788"/>
          <p14:tracePt t="94513" x="4400550" y="5157788"/>
          <p14:tracePt t="94521" x="4400550" y="5165725"/>
          <p14:tracePt t="94537" x="4392613" y="5165725"/>
          <p14:tracePt t="94552" x="4384675" y="5173663"/>
          <p14:tracePt t="94569" x="4375150" y="5173663"/>
          <p14:tracePt t="94574" x="4367213" y="5181600"/>
          <p14:tracePt t="94581" x="4359275" y="5181600"/>
          <p14:tracePt t="94588" x="4351338" y="5199063"/>
          <p14:tracePt t="94596" x="4343400" y="5199063"/>
          <p14:tracePt t="94603" x="4319588" y="5207000"/>
          <p14:tracePt t="94611" x="4310063" y="5207000"/>
          <p14:tracePt t="94620" x="4286250" y="5214938"/>
          <p14:tracePt t="94626" x="4278313" y="5214938"/>
          <p14:tracePt t="94634" x="4262438" y="5238750"/>
          <p14:tracePt t="94641" x="4254500" y="5238750"/>
          <p14:tracePt t="94649" x="4237038" y="5238750"/>
          <p14:tracePt t="94657" x="4229100" y="5246688"/>
          <p14:tracePt t="94663" x="4221163" y="5246688"/>
          <p14:tracePt t="94671" x="4213225" y="5246688"/>
          <p14:tracePt t="94679" x="4213225" y="5254625"/>
          <p14:tracePt t="94686" x="4205288" y="5254625"/>
          <p14:tracePt t="94694" x="4205288" y="5264150"/>
          <p14:tracePt t="94704" x="4197350" y="5264150"/>
          <p14:tracePt t="94708" x="4189413" y="5272088"/>
          <p14:tracePt t="94716" x="4171950" y="5272088"/>
          <p14:tracePt t="94732" x="4164013" y="5272088"/>
          <p14:tracePt t="94739" x="4164013" y="5280025"/>
          <p14:tracePt t="94747" x="4156075" y="5280025"/>
          <p14:tracePt t="94762" x="4148138" y="5287963"/>
          <p14:tracePt t="94778" x="4140200" y="5303838"/>
          <p14:tracePt t="94792" x="4140200" y="5311775"/>
          <p14:tracePt t="94800" x="4132263" y="5311775"/>
          <p14:tracePt t="94806" x="4132263" y="5319713"/>
          <p14:tracePt t="94813" x="4124325" y="5329238"/>
          <p14:tracePt t="94830" x="4106863" y="5329238"/>
          <p14:tracePt t="94852" x="4090988" y="5353050"/>
          <p14:tracePt t="94859" x="4083050" y="5368925"/>
          <p14:tracePt t="94867" x="4075113" y="5368925"/>
          <p14:tracePt t="94874" x="4075113" y="5376863"/>
          <p14:tracePt t="94881" x="4067175" y="5384800"/>
          <p14:tracePt t="94888" x="4059238" y="5384800"/>
          <p14:tracePt t="94895" x="4049713" y="5394325"/>
          <p14:tracePt t="94903" x="4033838" y="5394325"/>
          <p14:tracePt t="94911" x="4025900" y="5394325"/>
          <p14:tracePt t="94918" x="4017963" y="5402263"/>
          <p14:tracePt t="94926" x="4002088" y="5410200"/>
          <p14:tracePt t="94934" x="3984625" y="5410200"/>
          <p14:tracePt t="94941" x="3976688" y="5418138"/>
          <p14:tracePt t="94948" x="3960813" y="5418138"/>
          <p14:tracePt t="94956" x="3960813" y="5434013"/>
          <p14:tracePt t="94963" x="3952875" y="5434013"/>
          <p14:tracePt t="94971" x="3944938" y="5441950"/>
          <p14:tracePt t="94979" x="3929063" y="5441950"/>
          <p14:tracePt t="94986" x="3919538" y="5441950"/>
          <p14:tracePt t="94993" x="3919538" y="5449888"/>
          <p14:tracePt t="95001" x="3911600" y="5449888"/>
          <p14:tracePt t="95008" x="3903663" y="5449888"/>
          <p14:tracePt t="95016" x="3895725" y="5459413"/>
          <p14:tracePt t="95023" x="3887788" y="5459413"/>
          <p14:tracePt t="95030" x="3863975" y="5459413"/>
          <p14:tracePt t="95038" x="3854450" y="5459413"/>
          <p14:tracePt t="95054" x="3846513" y="5459413"/>
          <p14:tracePt t="95414" x="3871913" y="5459413"/>
          <p14:tracePt t="95421" x="3903663" y="5459413"/>
          <p14:tracePt t="95429" x="3944938" y="5459413"/>
          <p14:tracePt t="95436" x="3994150" y="5459413"/>
          <p14:tracePt t="95444" x="4002088" y="5441950"/>
          <p14:tracePt t="95452" x="4033838" y="5434013"/>
          <p14:tracePt t="95458" x="4049713" y="5434013"/>
          <p14:tracePt t="95466" x="4075113" y="5426075"/>
          <p14:tracePt t="95473" x="4106863" y="5410200"/>
          <p14:tracePt t="95481" x="4132263" y="5410200"/>
          <p14:tracePt t="95489" x="4164013" y="5410200"/>
          <p14:tracePt t="95496" x="4189413" y="5410200"/>
          <p14:tracePt t="95504" x="4221163" y="5410200"/>
          <p14:tracePt t="95511" x="4244975" y="5410200"/>
          <p14:tracePt t="95518" x="4294188" y="5410200"/>
          <p14:tracePt t="95526" x="4327525" y="5418138"/>
          <p14:tracePt t="95534" x="4359275" y="5441950"/>
          <p14:tracePt t="95541" x="4416425" y="5449888"/>
          <p14:tracePt t="95548" x="4465638" y="5467350"/>
          <p14:tracePt t="95556" x="4497388" y="5475288"/>
          <p14:tracePt t="95563" x="4546600" y="5475288"/>
          <p14:tracePt t="95571" x="4578350" y="5475288"/>
          <p14:tracePt t="95578" x="4619625" y="5475288"/>
          <p14:tracePt t="95586" x="4652963" y="5475288"/>
          <p14:tracePt t="95593" x="4676775" y="5475288"/>
          <p14:tracePt t="95601" x="4708525" y="5459413"/>
          <p14:tracePt t="95609" x="4757738" y="5449888"/>
          <p14:tracePt t="95617" x="4806950" y="5434013"/>
          <p14:tracePt t="95623" x="4864100" y="5426075"/>
          <p14:tracePt t="95631" x="4895850" y="5402263"/>
          <p14:tracePt t="95638" x="4945063" y="5402263"/>
          <p14:tracePt t="95645" x="4994275" y="5402263"/>
          <p14:tracePt t="95653" x="5026025" y="5402263"/>
          <p14:tracePt t="95661" x="5051425" y="5402263"/>
          <p14:tracePt t="95668" x="5083175" y="5402263"/>
          <p14:tracePt t="95676" x="5108575" y="5402263"/>
          <p14:tracePt t="95684" x="5116513" y="5402263"/>
          <p14:tracePt t="95691" x="5124450" y="5410200"/>
          <p14:tracePt t="95706" x="5124450" y="5418138"/>
          <p14:tracePt t="95722" x="5124450" y="5426075"/>
          <p14:tracePt t="95729" x="5124450" y="5441950"/>
          <p14:tracePt t="95744" x="5124450" y="5449888"/>
          <p14:tracePt t="95759" x="5124450" y="5459413"/>
          <p14:tracePt t="95789" x="5124450" y="5467350"/>
          <p14:tracePt t="95804" x="5116513" y="5475288"/>
          <p14:tracePt t="95811" x="5108575" y="5475288"/>
          <p14:tracePt t="95819" x="5083175" y="5475288"/>
          <p14:tracePt t="95828" x="5059363" y="5483225"/>
          <p14:tracePt t="95833" x="5051425" y="5483225"/>
          <p14:tracePt t="95840" x="5033963" y="5483225"/>
          <p14:tracePt t="95848" x="5026025" y="5499100"/>
          <p14:tracePt t="95856" x="5018088" y="5499100"/>
          <p14:tracePt t="95863" x="5002213" y="5499100"/>
          <p14:tracePt t="95871" x="4986338" y="5499100"/>
          <p14:tracePt t="95878" x="4978400" y="5499100"/>
          <p14:tracePt t="95895" x="4968875" y="5499100"/>
          <p14:tracePt t="95909" x="4960938" y="5499100"/>
          <p14:tracePt t="95925" x="4945063" y="5499100"/>
          <p14:tracePt t="95930" x="4937125" y="5507038"/>
          <p14:tracePt t="95947" x="4929188" y="5507038"/>
          <p14:tracePt t="95953" x="4921250" y="5507038"/>
          <p14:tracePt t="95960" x="4913313" y="5507038"/>
          <p14:tracePt t="95968" x="4887913" y="5507038"/>
          <p14:tracePt t="95976" x="4879975" y="5514975"/>
          <p14:tracePt t="95984" x="4864100" y="5514975"/>
          <p14:tracePt t="95992" x="4856163" y="5514975"/>
          <p14:tracePt t="95998" x="4848225" y="5514975"/>
          <p14:tracePt t="96006" x="4822825" y="5524500"/>
          <p14:tracePt t="96013" x="4814888" y="5524500"/>
          <p14:tracePt t="96021" x="4799013" y="5524500"/>
          <p14:tracePt t="96029" x="4799013" y="5532438"/>
          <p14:tracePt t="96036" x="4773613" y="5532438"/>
          <p14:tracePt t="96052" x="4749800" y="5548313"/>
          <p14:tracePt t="96068" x="4741863" y="5548313"/>
          <p14:tracePt t="96074" x="4733925" y="5556250"/>
          <p14:tracePt t="96089" x="4725988" y="5556250"/>
          <p14:tracePt t="96096" x="4718050" y="5564188"/>
          <p14:tracePt t="96103" x="4692650" y="5572125"/>
          <p14:tracePt t="96111" x="4684713" y="5580063"/>
          <p14:tracePt t="96120" x="4676775" y="5580063"/>
          <p14:tracePt t="96126" x="4668838" y="5589588"/>
          <p14:tracePt t="96135" x="4652963" y="5589588"/>
          <p14:tracePt t="96142" x="4635500" y="5605463"/>
          <p14:tracePt t="96148" x="4619625" y="5605463"/>
          <p14:tracePt t="96157" x="4595813" y="5613400"/>
          <p14:tracePt t="96163" x="4578350" y="5621338"/>
          <p14:tracePt t="96171" x="4562475" y="5629275"/>
          <p14:tracePt t="96178" x="4554538" y="5629275"/>
          <p14:tracePt t="96186" x="4546600" y="5645150"/>
          <p14:tracePt t="96193" x="4538663" y="5645150"/>
          <p14:tracePt t="96201" x="4530725" y="5654675"/>
          <p14:tracePt t="96208" x="4522788" y="5654675"/>
          <p14:tracePt t="96217" x="4513263" y="5662613"/>
          <p14:tracePt t="96223" x="4497388" y="5662613"/>
          <p14:tracePt t="96239" x="4489450" y="5662613"/>
          <p14:tracePt t="96247" x="4481513" y="5670550"/>
          <p14:tracePt t="96253" x="4473575" y="5670550"/>
          <p14:tracePt t="96261" x="4465638" y="5670550"/>
          <p14:tracePt t="96268" x="4457700" y="5678488"/>
          <p14:tracePt t="96276" x="4449763" y="5678488"/>
          <p14:tracePt t="96284" x="4432300" y="5678488"/>
          <p14:tracePt t="96291" x="4424363" y="5678488"/>
          <p14:tracePt t="96299" x="4416425" y="5678488"/>
          <p14:tracePt t="96306" x="4400550" y="5678488"/>
          <p14:tracePt t="96313" x="4392613" y="5678488"/>
          <p14:tracePt t="96321" x="4367213" y="5678488"/>
          <p14:tracePt t="96328" x="4351338" y="5678488"/>
          <p14:tracePt t="96336" x="4327525" y="5678488"/>
          <p14:tracePt t="96343" x="4310063" y="5678488"/>
          <p14:tracePt t="96350" x="4286250" y="5678488"/>
          <p14:tracePt t="96358" x="4262438" y="5678488"/>
          <p14:tracePt t="96369" x="4229100" y="5678488"/>
          <p14:tracePt t="96373" x="4205288" y="5678488"/>
          <p14:tracePt t="96381" x="4171950" y="5662613"/>
          <p14:tracePt t="96388" x="4148138" y="5662613"/>
          <p14:tracePt t="96396" x="4140200" y="5662613"/>
          <p14:tracePt t="96403" x="4124325" y="5654675"/>
          <p14:tracePt t="96411" x="4114800" y="5654675"/>
          <p14:tracePt t="96418" x="4090988" y="5654675"/>
          <p14:tracePt t="96427" x="4083050" y="5654675"/>
          <p14:tracePt t="96435" x="4075113" y="5645150"/>
          <p14:tracePt t="96441" x="4067175" y="5645150"/>
          <p14:tracePt t="96448" x="4059238" y="5637213"/>
          <p14:tracePt t="96456" x="4049713" y="5637213"/>
          <p14:tracePt t="96463" x="4033838" y="5637213"/>
          <p14:tracePt t="96470" x="4017963" y="5621338"/>
          <p14:tracePt t="96478" x="4010025" y="5621338"/>
          <p14:tracePt t="96485" x="4002088" y="5621338"/>
          <p14:tracePt t="96493" x="3994150" y="5621338"/>
          <p14:tracePt t="96501" x="3976688" y="5621338"/>
          <p14:tracePt t="96508" x="3968750" y="5621338"/>
          <p14:tracePt t="96517" x="3960813" y="5621338"/>
          <p14:tracePt t="96523" x="3944938" y="5621338"/>
          <p14:tracePt t="96530" x="3937000" y="5621338"/>
          <p14:tracePt t="96538" x="3911600" y="5621338"/>
          <p14:tracePt t="96545" x="3903663" y="5621338"/>
          <p14:tracePt t="96553" x="3895725" y="5621338"/>
          <p14:tracePt t="96560" x="3871913" y="5621338"/>
          <p14:tracePt t="96568" x="3863975" y="5621338"/>
          <p14:tracePt t="96576" x="3854450" y="5621338"/>
          <p14:tracePt t="96592" x="3846513" y="5621338"/>
          <p14:tracePt t="96615" x="3838575" y="5621338"/>
          <p14:tracePt t="96728" x="3846513" y="5621338"/>
          <p14:tracePt t="96734" x="3854450" y="5621338"/>
          <p14:tracePt t="96741" x="3879850" y="5621338"/>
          <p14:tracePt t="96749" x="3895725" y="5621338"/>
          <p14:tracePt t="96756" x="3919538" y="5621338"/>
          <p14:tracePt t="96765" x="3944938" y="5613400"/>
          <p14:tracePt t="96771" x="3960813" y="5613400"/>
          <p14:tracePt t="96778" x="4002088" y="5613400"/>
          <p14:tracePt t="96786" x="4017963" y="5613400"/>
          <p14:tracePt t="96793" x="4049713" y="5613400"/>
          <p14:tracePt t="96800" x="4090988" y="5613400"/>
          <p14:tracePt t="96808" x="4124325" y="5613400"/>
          <p14:tracePt t="96817" x="4156075" y="5613400"/>
          <p14:tracePt t="96824" x="4221163" y="5613400"/>
          <p14:tracePt t="96831" x="4270375" y="5613400"/>
          <p14:tracePt t="96838" x="4335463" y="5613400"/>
          <p14:tracePt t="96853" x="4408488" y="5597525"/>
          <p14:tracePt t="96854" x="4457700" y="5597525"/>
          <p14:tracePt t="96860" x="4505325" y="5597525"/>
          <p14:tracePt t="96868" x="4538663" y="5597525"/>
          <p14:tracePt t="96875" x="4570413" y="5597525"/>
          <p14:tracePt t="96883" x="4611688" y="5589588"/>
          <p14:tracePt t="96891" x="4619625" y="5589588"/>
          <p14:tracePt t="96899" x="4635500" y="5589588"/>
          <p14:tracePt t="96906" x="4660900" y="5572125"/>
          <p14:tracePt t="96913" x="4684713" y="5572125"/>
          <p14:tracePt t="96921" x="4692650" y="5572125"/>
          <p14:tracePt t="96928" x="4708525" y="5572125"/>
          <p14:tracePt t="96936" x="4718050" y="5572125"/>
          <p14:tracePt t="96943" x="4725988" y="5572125"/>
          <p14:tracePt t="96951" x="4741863" y="5572125"/>
          <p14:tracePt t="96969" x="4749800" y="5572125"/>
          <p14:tracePt t="97020" x="4749800" y="5580063"/>
          <p14:tracePt t="97041" x="4749800" y="5589588"/>
          <p14:tracePt t="97059" x="4749800" y="5597525"/>
          <p14:tracePt t="97080" x="4749800" y="5605463"/>
          <p14:tracePt t="97147" x="4749800" y="5613400"/>
          <p14:tracePt t="97154" x="4733925" y="5621338"/>
          <p14:tracePt t="97169" x="4725988" y="5629275"/>
          <p14:tracePt t="97176" x="4718050" y="5645150"/>
          <p14:tracePt t="97192" x="4708525" y="5654675"/>
          <p14:tracePt t="97207" x="4700588" y="5662613"/>
          <p14:tracePt t="97213" x="4692650" y="5670550"/>
          <p14:tracePt t="97221" x="4684713" y="5678488"/>
          <p14:tracePt t="97228" x="4668838" y="5686425"/>
          <p14:tracePt t="97236" x="4660900" y="5686425"/>
          <p14:tracePt t="97243" x="4652963" y="5694363"/>
          <p14:tracePt t="97251" x="4643438" y="5694363"/>
          <p14:tracePt t="97259" x="4635500" y="5710238"/>
          <p14:tracePt t="97274" x="4627563" y="5719763"/>
          <p14:tracePt t="97282" x="4619625" y="5719763"/>
          <p14:tracePt t="97289" x="4595813" y="5727700"/>
          <p14:tracePt t="97304" x="4587875" y="5735638"/>
          <p14:tracePt t="97311" x="4578350" y="5735638"/>
          <p14:tracePt t="97319" x="4570413" y="5743575"/>
          <p14:tracePt t="97326" x="4562475" y="5743575"/>
          <p14:tracePt t="97333" x="4546600" y="5751513"/>
          <p14:tracePt t="97342" x="4530725" y="5751513"/>
          <p14:tracePt t="97356" x="4522788" y="5759450"/>
          <p14:tracePt t="97364" x="4497388" y="5759450"/>
          <p14:tracePt t="97371" x="4489450" y="5775325"/>
          <p14:tracePt t="97378" x="4481513" y="5775325"/>
          <p14:tracePt t="97386" x="4465638" y="5784850"/>
          <p14:tracePt t="97393" x="4457700" y="5784850"/>
          <p14:tracePt t="97401" x="4440238" y="5792788"/>
          <p14:tracePt t="97408" x="4440238" y="5800725"/>
          <p14:tracePt t="97417" x="4432300" y="5808663"/>
          <p14:tracePt t="97423" x="4424363" y="5816600"/>
          <p14:tracePt t="97439" x="4424363" y="5832475"/>
          <p14:tracePt t="97445" x="4416425" y="5840413"/>
          <p14:tracePt t="97453" x="4416425" y="5849938"/>
          <p14:tracePt t="97462" x="4408488" y="5849938"/>
          <p14:tracePt t="97469" x="4408488" y="5857875"/>
          <p14:tracePt t="97476" x="4400550" y="5857875"/>
          <p14:tracePt t="97484" x="4392613" y="5865813"/>
          <p14:tracePt t="97491" x="4375150" y="5873750"/>
          <p14:tracePt t="97498" x="4367213" y="5873750"/>
          <p14:tracePt t="97506" x="4359275" y="5881688"/>
          <p14:tracePt t="97515" x="4351338" y="5881688"/>
          <p14:tracePt t="97521" x="4351338" y="5897563"/>
          <p14:tracePt t="97528" x="4343400" y="5897563"/>
          <p14:tracePt t="97536" x="4343400" y="5905500"/>
          <p14:tracePt t="97543" x="4335463" y="5905500"/>
          <p14:tracePt t="97568" x="4327525" y="5915025"/>
          <p14:tracePt t="97574" x="4310063" y="5915025"/>
          <p14:tracePt t="97588" x="4302125" y="5915025"/>
          <p14:tracePt t="97604" x="4294188" y="5922963"/>
          <p14:tracePt t="97618" x="4278313" y="5922963"/>
          <p14:tracePt t="97626" x="4278313" y="5930900"/>
          <p14:tracePt t="97634" x="4270375" y="5930900"/>
          <p14:tracePt t="97641" x="4254500" y="5930900"/>
          <p14:tracePt t="97648" x="4237038" y="5938838"/>
          <p14:tracePt t="97656" x="4229100" y="5938838"/>
          <p14:tracePt t="97663" x="4205288" y="5938838"/>
          <p14:tracePt t="97671" x="4197350" y="5938838"/>
          <p14:tracePt t="97678" x="4179888" y="5954713"/>
          <p14:tracePt t="97685" x="4171950" y="5954713"/>
          <p14:tracePt t="97693" x="4164013" y="5954713"/>
          <p14:tracePt t="97701" x="4148138" y="5954713"/>
          <p14:tracePt t="97708" x="4132263" y="5954713"/>
          <p14:tracePt t="97717" x="4124325" y="5954713"/>
          <p14:tracePt t="97731" x="4114800" y="5954713"/>
          <p14:tracePt t="97738" x="4106863" y="5954713"/>
          <p14:tracePt t="97746" x="4090988" y="5954713"/>
          <p14:tracePt t="97816" x="4083050" y="5954713"/>
          <p14:tracePt t="97822" x="4075113" y="5954713"/>
          <p14:tracePt t="97829" x="4059238" y="5962650"/>
          <p14:tracePt t="97836" x="4041775" y="5962650"/>
          <p14:tracePt t="97846" x="4033838" y="5962650"/>
          <p14:tracePt t="97851" x="4025900" y="5962650"/>
          <p14:tracePt t="97874" x="4017963" y="5962650"/>
          <p14:tracePt t="97981" x="4025900" y="5962650"/>
          <p14:tracePt t="97987" x="4033838" y="5962650"/>
          <p14:tracePt t="97994" x="4049713" y="5962650"/>
          <p14:tracePt t="98002" x="4059238" y="5962650"/>
          <p14:tracePt t="98008" x="4067175" y="5962650"/>
          <p14:tracePt t="98017" x="4075113" y="5962650"/>
          <p14:tracePt t="98032" x="4083050" y="5962650"/>
          <p14:tracePt t="98039" x="4090988" y="5962650"/>
          <p14:tracePt t="98054" x="4114800" y="5962650"/>
          <p14:tracePt t="98062" x="4124325" y="5962650"/>
          <p14:tracePt t="98068" x="4132263" y="5962650"/>
          <p14:tracePt t="98077" x="4140200" y="5962650"/>
          <p14:tracePt t="98091" x="4148138" y="5962650"/>
          <p14:tracePt t="98100" x="4156075" y="5962650"/>
          <p14:tracePt t="98106" x="4171950" y="5962650"/>
          <p14:tracePt t="98122" x="4179888" y="5962650"/>
          <p14:tracePt t="98136" x="4189413" y="5962650"/>
          <p14:tracePt t="98181" x="4197350" y="5962650"/>
          <p14:tracePt t="98196" x="4205288" y="5962650"/>
          <p14:tracePt t="98203" x="4213225" y="5962650"/>
          <p14:tracePt t="98219" x="4237038" y="5962650"/>
          <p14:tracePt t="98226" x="4244975" y="5962650"/>
          <p14:tracePt t="98233" x="4262438" y="5962650"/>
          <p14:tracePt t="98240" x="4270375" y="5962650"/>
          <p14:tracePt t="98249" x="4294188" y="5962650"/>
          <p14:tracePt t="98264" x="4310063" y="5962650"/>
          <p14:tracePt t="98271" x="4319588" y="5962650"/>
          <p14:tracePt t="98279" x="4335463" y="5962650"/>
          <p14:tracePt t="98286" x="4343400" y="5962650"/>
          <p14:tracePt t="98293" x="4351338" y="5954713"/>
          <p14:tracePt t="98301" x="4359275" y="5954713"/>
          <p14:tracePt t="98309" x="4367213" y="5954713"/>
          <p14:tracePt t="98316" x="4392613" y="5954713"/>
          <p14:tracePt t="98324" x="4400550" y="5954713"/>
          <p14:tracePt t="98331" x="4408488" y="5954713"/>
          <p14:tracePt t="98339" x="4424363" y="5954713"/>
          <p14:tracePt t="98346" x="4432300" y="5954713"/>
          <p14:tracePt t="98353" x="4457700" y="5954713"/>
          <p14:tracePt t="98361" x="4465638" y="5954713"/>
          <p14:tracePt t="98377" x="4473575" y="5954713"/>
          <p14:tracePt t="98392" x="4481513" y="5954713"/>
          <p14:tracePt t="98406" x="4489450" y="5954713"/>
          <p14:tracePt t="98413" x="4505325" y="5954713"/>
          <p14:tracePt t="98421" x="4513263" y="5954713"/>
          <p14:tracePt t="98429" x="4530725" y="5954713"/>
          <p14:tracePt t="98436" x="4538663" y="5954713"/>
          <p14:tracePt t="98443" x="4570413" y="5954713"/>
          <p14:tracePt t="98451" x="4595813" y="5954713"/>
          <p14:tracePt t="98458" x="4611688" y="5954713"/>
          <p14:tracePt t="98468" x="4635500" y="5954713"/>
          <p14:tracePt t="98473" x="4643438" y="5954713"/>
          <p14:tracePt t="98481" x="4652963" y="5954713"/>
          <p14:tracePt t="98488" x="4660900" y="5954713"/>
          <p14:tracePt t="98495" x="4668838" y="5954713"/>
          <p14:tracePt t="98503" x="4676775" y="5938838"/>
          <p14:tracePt t="98596" x="4668838" y="5938838"/>
          <p14:tracePt t="98601" x="4668838" y="5946775"/>
          <p14:tracePt t="98608" x="4660900" y="5946775"/>
          <p14:tracePt t="98716" x="4660900" y="5954713"/>
          <p14:tracePt t="98721" x="4652963" y="5954713"/>
          <p14:tracePt t="98729" x="4652963" y="5962650"/>
          <p14:tracePt t="98736" x="4652963" y="5970588"/>
          <p14:tracePt t="98744" x="4643438" y="5980113"/>
          <p14:tracePt t="98751" x="4643438" y="5988050"/>
          <p14:tracePt t="98758" x="4635500" y="5988050"/>
          <p14:tracePt t="98766" x="4635500" y="5995988"/>
          <p14:tracePt t="98773" x="4619625" y="5995988"/>
          <p14:tracePt t="98851" x="4619625" y="5988050"/>
          <p14:tracePt t="98856" x="4619625" y="5980113"/>
          <p14:tracePt t="98887" x="4619625" y="5970588"/>
          <p14:tracePt t="98934" x="4627563" y="5970588"/>
          <p14:tracePt t="98940" x="4627563" y="5962650"/>
          <p14:tracePt t="98963" x="4627563" y="5954713"/>
          <p14:tracePt t="98977" x="4627563" y="5938838"/>
          <p14:tracePt t="98992" x="4635500" y="5930900"/>
          <p14:tracePt t="99000" x="4635500" y="5922963"/>
          <p14:tracePt t="99006" x="4635500" y="5915025"/>
          <p14:tracePt t="99015" x="4643438" y="5915025"/>
          <p14:tracePt t="99021" x="4643438" y="5905500"/>
          <p14:tracePt t="99029" x="4643438" y="5897563"/>
          <p14:tracePt t="99036" x="4652963" y="5889625"/>
          <p14:tracePt t="99052" x="4652963" y="5873750"/>
          <p14:tracePt t="99060" x="4660900" y="5865813"/>
          <p14:tracePt t="99075" x="4660900" y="5857875"/>
          <p14:tracePt t="99082" x="4668838" y="5857875"/>
          <p14:tracePt t="99187" x="4660900" y="5857875"/>
          <p14:tracePt t="99201" x="4652963" y="5857875"/>
          <p14:tracePt t="99209" x="4643438" y="5865813"/>
          <p14:tracePt t="99231" x="4635500" y="5865813"/>
          <p14:tracePt t="99271" x="4635500" y="5881688"/>
          <p14:tracePt t="99286" x="4619625" y="5881688"/>
          <p14:tracePt t="99322" x="4611688" y="5881688"/>
          <p14:tracePt t="99450" x="4611688" y="5873750"/>
          <p14:tracePt t="99458" x="4611688" y="5865813"/>
          <p14:tracePt t="99471" x="4611688" y="5857875"/>
          <p14:tracePt t="99478" x="4611688" y="5849938"/>
          <p14:tracePt t="99486" x="4611688" y="5840413"/>
          <p14:tracePt t="99493" x="4611688" y="5832475"/>
          <p14:tracePt t="99500" x="4611688" y="5824538"/>
          <p14:tracePt t="99509" x="4611688" y="5808663"/>
          <p14:tracePt t="99516" x="4611688" y="5800725"/>
          <p14:tracePt t="99523" x="4611688" y="5792788"/>
          <p14:tracePt t="99531" x="4611688" y="5784850"/>
          <p14:tracePt t="99538" x="4611688" y="5775325"/>
          <p14:tracePt t="99546" x="4611688" y="5767388"/>
          <p14:tracePt t="99561" x="4611688" y="5759450"/>
          <p14:tracePt t="100253" x="4611688" y="5751513"/>
          <p14:tracePt t="100260" x="4611688" y="5727700"/>
          <p14:tracePt t="100274" x="4611688" y="5710238"/>
          <p14:tracePt t="100290" x="4611688" y="5694363"/>
          <p14:tracePt t="100298" x="4611688" y="5678488"/>
          <p14:tracePt t="100303" x="4603750" y="5670550"/>
          <p14:tracePt t="100310" x="4587875" y="5645150"/>
          <p14:tracePt t="100318" x="4570413" y="5621338"/>
          <p14:tracePt t="100326" x="4554538" y="5597525"/>
          <p14:tracePt t="100333" x="4546600" y="5589588"/>
          <p14:tracePt t="100341" x="4538663" y="5572125"/>
          <p14:tracePt t="100357" x="4522788" y="5548313"/>
          <p14:tracePt t="100363" x="4513263" y="5540375"/>
          <p14:tracePt t="100371" x="4505325" y="5532438"/>
          <p14:tracePt t="100378" x="4505325" y="5507038"/>
          <p14:tracePt t="100386" x="4481513" y="5499100"/>
          <p14:tracePt t="100393" x="4481513" y="5491163"/>
          <p14:tracePt t="100400" x="4473575" y="5483225"/>
          <p14:tracePt t="100408" x="4473575" y="5467350"/>
          <p14:tracePt t="100415" x="4465638" y="5459413"/>
          <p14:tracePt t="100439" x="4465638" y="5449888"/>
          <p14:tracePt t="100447" x="4465638" y="5441950"/>
          <p14:tracePt t="100454" x="4465638" y="5434013"/>
          <p14:tracePt t="100462" x="4465638" y="5410200"/>
          <p14:tracePt t="100469" x="4465638" y="5402263"/>
          <p14:tracePt t="100476" x="4465638" y="5384800"/>
          <p14:tracePt t="100483" x="4465638" y="5360988"/>
          <p14:tracePt t="100491" x="4465638" y="5353050"/>
          <p14:tracePt t="100499" x="4465638" y="5345113"/>
          <p14:tracePt t="100505" x="4465638" y="5337175"/>
          <p14:tracePt t="100513" x="4457700" y="5329238"/>
          <p14:tracePt t="100605" x="4465638" y="5319713"/>
          <p14:tracePt t="100612" x="4473575" y="5319713"/>
          <p14:tracePt t="100619" x="4489450" y="5319713"/>
          <p14:tracePt t="100626" x="4505325" y="5295900"/>
          <p14:tracePt t="100634" x="4513263" y="5272088"/>
          <p14:tracePt t="100642" x="4530725" y="5238750"/>
          <p14:tracePt t="100649" x="4530725" y="5207000"/>
          <p14:tracePt t="100657" x="4530725" y="5165725"/>
          <p14:tracePt t="100664" x="4530725" y="5133975"/>
          <p14:tracePt t="100671" x="4530725" y="5100638"/>
          <p14:tracePt t="100678" x="4530725" y="5068888"/>
          <p14:tracePt t="100686" x="4530725" y="5027613"/>
          <p14:tracePt t="100693" x="4530725" y="5011738"/>
          <p14:tracePt t="100700" x="4530725" y="4978400"/>
          <p14:tracePt t="100708" x="4530725" y="4954588"/>
          <p14:tracePt t="100823" x="4530725" y="4946650"/>
          <p14:tracePt t="100831" x="4530725" y="4938713"/>
          <p14:tracePt t="100836" x="4530725" y="4913313"/>
          <p14:tracePt t="100844" x="4530725" y="4905375"/>
          <p14:tracePt t="100850" x="4538663" y="4905375"/>
          <p14:tracePt t="100858" x="4538663" y="4897438"/>
          <p14:tracePt t="100866" x="4538663" y="4889500"/>
          <p14:tracePt t="100873" x="4538663" y="4881563"/>
          <p14:tracePt t="100881" x="4546600" y="4881563"/>
          <p14:tracePt t="101236" x="4538663" y="4881563"/>
          <p14:tracePt t="101249" x="4513263" y="4881563"/>
          <p14:tracePt t="101257" x="4505325" y="4881563"/>
          <p14:tracePt t="101263" x="4497388" y="4881563"/>
          <p14:tracePt t="101272" x="4481513" y="4881563"/>
          <p14:tracePt t="101287" x="4473575" y="4881563"/>
          <p14:tracePt t="101302" x="4465638" y="4889500"/>
          <p14:tracePt t="101308" x="4465638" y="4897438"/>
          <p14:tracePt t="101324" x="4449763" y="4905375"/>
          <p14:tracePt t="101332" x="4449763" y="4913313"/>
          <p14:tracePt t="101354" x="4449763" y="4929188"/>
          <p14:tracePt t="101361" x="4440238" y="4929188"/>
          <p14:tracePt t="101417" x="4457700" y="4921250"/>
          <p14:tracePt t="101422" x="4465638" y="4905375"/>
          <p14:tracePt t="101428" x="4473575" y="4897438"/>
          <p14:tracePt t="101436" x="4481513" y="4873625"/>
          <p14:tracePt t="101443" x="4481513" y="4864100"/>
          <p14:tracePt t="101451" x="4489450" y="4856163"/>
          <p14:tracePt t="101528" x="4481513" y="4856163"/>
          <p14:tracePt t="101535" x="4473575" y="4856163"/>
          <p14:tracePt t="101542" x="4473575" y="4864100"/>
          <p14:tracePt t="101557" x="4465638" y="4864100"/>
          <p14:tracePt t="101673" x="4457700" y="4864100"/>
          <p14:tracePt t="101902" x="4465638" y="4864100"/>
          <p14:tracePt t="101926" x="4473575" y="4864100"/>
          <p14:tracePt t="102713" x="4473575" y="4856163"/>
          <p14:tracePt t="102734" x="4473575" y="4848225"/>
          <p14:tracePt t="102766" x="4481513" y="4848225"/>
          <p14:tracePt t="102878" x="4473575" y="4848225"/>
          <p14:tracePt t="103183" x="4489450" y="4848225"/>
          <p14:tracePt t="103190" x="4505325" y="4848225"/>
          <p14:tracePt t="103198" x="4513263" y="4848225"/>
          <p14:tracePt t="103206" x="4522788" y="4848225"/>
          <p14:tracePt t="103215" x="4538663" y="4848225"/>
          <p14:tracePt t="103221" x="4546600" y="4848225"/>
          <p14:tracePt t="103230" x="4562475" y="4848225"/>
          <p14:tracePt t="104094" x="4562475" y="4840288"/>
          <p14:tracePt t="104098" x="4562475" y="4816475"/>
          <p14:tracePt t="104130" x="4562475" y="4808538"/>
          <p14:tracePt t="104813" x="4562475" y="4799013"/>
          <p14:tracePt t="104828" x="4562475" y="4791075"/>
          <p14:tracePt t="104834" x="4554538" y="4791075"/>
          <p14:tracePt t="104841" x="4554538" y="4775200"/>
          <p14:tracePt t="104894" x="4546600" y="4775200"/>
          <p14:tracePt t="104901" x="4538663" y="4775200"/>
          <p14:tracePt t="104908" x="4530725" y="4775200"/>
          <p14:tracePt t="104916" x="4513263" y="4775200"/>
          <p14:tracePt t="104923" x="4497388" y="4783138"/>
          <p14:tracePt t="104930" x="4489450" y="4799013"/>
          <p14:tracePt t="104939" x="4481513" y="4808538"/>
          <p14:tracePt t="104946" x="4473575" y="4816475"/>
          <p14:tracePt t="104961" x="4465638" y="4832350"/>
          <p14:tracePt t="105025" x="4465638" y="4824413"/>
          <p14:tracePt t="105028" x="4465638" y="4816475"/>
          <p14:tracePt t="105036" x="4465638" y="4808538"/>
          <p14:tracePt t="105247" x="4457700" y="4808538"/>
          <p14:tracePt t="105270" x="4432300" y="4808538"/>
          <p14:tracePt t="105284" x="4424363" y="4808538"/>
          <p14:tracePt t="105291" x="4416425" y="4808538"/>
          <p14:tracePt t="105298" x="4408488" y="4808538"/>
          <p14:tracePt t="105315" x="4400550" y="4808538"/>
          <p14:tracePt t="105331" x="4384675" y="4808538"/>
          <p14:tracePt t="105360" x="4375150" y="4808538"/>
          <p14:tracePt t="105374" x="4375150" y="4799013"/>
          <p14:tracePt t="105381" x="4375150" y="4791075"/>
          <p14:tracePt t="105388" x="4375150" y="4783138"/>
          <p14:tracePt t="105404" x="4375150" y="4775200"/>
          <p14:tracePt t="105410" x="4375150" y="4767263"/>
          <p14:tracePt t="105427" x="4375150" y="4751388"/>
          <p14:tracePt t="105442" x="4375150" y="4743450"/>
          <p14:tracePt t="105457" x="4375150" y="4733925"/>
          <p14:tracePt t="105556" x="4367213" y="4733925"/>
          <p14:tracePt t="106163" x="4375150" y="4733925"/>
          <p14:tracePt t="106185" x="4392613" y="4733925"/>
          <p14:tracePt t="106208" x="4400550" y="4733925"/>
          <p14:tracePt t="106366" x="4408488" y="4733925"/>
          <p14:tracePt t="106382" x="4416425" y="4733925"/>
          <p14:tracePt t="106395" x="4424363" y="4733925"/>
          <p14:tracePt t="110796" x="4440238" y="4725988"/>
          <p14:tracePt t="110800" x="4578350" y="4572000"/>
          <p14:tracePt t="110803" x="4611688" y="4548188"/>
          <p14:tracePt t="110812" x="4635500" y="4522788"/>
          <p14:tracePt t="110818" x="4660900" y="4498975"/>
          <p14:tracePt t="110825" x="4684713" y="4475163"/>
          <p14:tracePt t="110834" x="4700588" y="4475163"/>
          <p14:tracePt t="110846" x="4725988" y="4465638"/>
          <p14:tracePt t="110848" x="4733925" y="4457700"/>
          <p14:tracePt t="111083" x="4741863" y="4449763"/>
          <p14:tracePt t="111090" x="4773613" y="4425950"/>
          <p14:tracePt t="111096" x="4814888" y="4376738"/>
          <p14:tracePt t="111103" x="4872038" y="4327525"/>
          <p14:tracePt t="111114" x="4895850" y="4295775"/>
          <p14:tracePt t="111118" x="4937125" y="4238625"/>
          <p14:tracePt t="111125" x="4960938" y="4205288"/>
          <p14:tracePt t="111133" x="4986338" y="4149725"/>
          <p14:tracePt t="111141" x="5002213" y="4100513"/>
          <p14:tracePt t="111148" x="5026025" y="4051300"/>
          <p14:tracePt t="111155" x="5051425" y="3994150"/>
          <p14:tracePt t="111164" x="5083175" y="3937000"/>
          <p14:tracePt t="111171" x="5108575" y="3863975"/>
          <p14:tracePt t="111179" x="5140325" y="3790950"/>
          <p14:tracePt t="111186" x="5172075" y="3676650"/>
          <p14:tracePt t="111194" x="5205413" y="3546475"/>
          <p14:tracePt t="111201" x="5237163" y="3408363"/>
          <p14:tracePt t="111208" x="5254625" y="3278188"/>
          <p14:tracePt t="111216" x="5270500" y="3163888"/>
          <p14:tracePt t="111223" x="5286375" y="3051175"/>
          <p14:tracePt t="111231" x="5302250" y="2960688"/>
          <p14:tracePt t="111238" x="5302250" y="2895600"/>
          <p14:tracePt t="111247" x="5302250" y="2863850"/>
          <p14:tracePt t="111254" x="5319713" y="2806700"/>
          <p14:tracePt t="111262" x="5319713" y="2773363"/>
          <p14:tracePt t="111268" x="5319713" y="2741613"/>
          <p14:tracePt t="111276" x="5319713" y="2708275"/>
          <p14:tracePt t="111283" x="5327650" y="2684463"/>
          <p14:tracePt t="111292" x="5327650" y="2660650"/>
          <p14:tracePt t="111298" x="5335588" y="2643188"/>
          <p14:tracePt t="111305" x="5335588" y="2619375"/>
          <p14:tracePt t="111313" x="5335588" y="2587625"/>
          <p14:tracePt t="111320" x="5351463" y="2562225"/>
          <p14:tracePt t="111328" x="5351463" y="2538413"/>
          <p14:tracePt t="111336" x="5359400" y="2522538"/>
          <p14:tracePt t="111345" x="5359400" y="2497138"/>
          <p14:tracePt t="111351" x="5359400" y="2489200"/>
          <p14:tracePt t="111359" x="5367338" y="2481263"/>
          <p14:tracePt t="111428" x="5367338" y="2473325"/>
          <p14:tracePt t="111435" x="5376863" y="2465388"/>
          <p14:tracePt t="111442" x="5400675" y="2439988"/>
          <p14:tracePt t="111448" x="5432425" y="2416175"/>
          <p14:tracePt t="111456" x="5457825" y="2382838"/>
          <p14:tracePt t="111463" x="5497513" y="2327275"/>
          <p14:tracePt t="111471" x="5546725" y="2270125"/>
          <p14:tracePt t="111479" x="5572125" y="2212975"/>
          <p14:tracePt t="111486" x="5611813" y="2163763"/>
          <p14:tracePt t="111493" x="5637213" y="2106613"/>
          <p14:tracePt t="111501" x="5661025" y="2066925"/>
          <p14:tracePt t="111508" x="5676900" y="2049463"/>
          <p14:tracePt t="111516" x="5702300" y="2025650"/>
          <p14:tracePt t="111524" x="5726113" y="1984375"/>
          <p14:tracePt t="111531" x="5749925" y="1952625"/>
          <p14:tracePt t="111538" x="5767388" y="1928813"/>
          <p14:tracePt t="111547" x="5791200" y="1895475"/>
          <p14:tracePt t="111553" x="5815013" y="1854200"/>
          <p14:tracePt t="111563" x="5830888" y="1806575"/>
          <p14:tracePt t="111568" x="5856288" y="1749425"/>
          <p14:tracePt t="111575" x="5872163" y="1684338"/>
          <p14:tracePt t="111583" x="5895975" y="1627188"/>
          <p14:tracePt t="111590" x="5913438" y="1577975"/>
          <p14:tracePt t="111598" x="5921375" y="1528763"/>
          <p14:tracePt t="111606" x="5953125" y="1455738"/>
          <p14:tracePt t="111613" x="5961063" y="1416050"/>
          <p14:tracePt t="111621" x="5978525" y="1398588"/>
          <p14:tracePt t="111629" x="5978525" y="1382713"/>
          <p14:tracePt t="111636" x="5978525" y="1374775"/>
          <p14:tracePt t="111938" x="5994400" y="1374775"/>
          <p14:tracePt t="111946" x="6002338" y="1374775"/>
          <p14:tracePt t="111951" x="6010275" y="1374775"/>
          <p14:tracePt t="112621" x="6010275" y="1366838"/>
          <p14:tracePt t="112627" x="6010275" y="1358900"/>
          <p14:tracePt t="112633" x="6010275" y="1350963"/>
          <p14:tracePt t="112641" x="6010275" y="1343025"/>
          <p14:tracePt t="112648" x="6010275" y="1333500"/>
          <p14:tracePt t="112658" x="6010275" y="1317625"/>
          <p14:tracePt t="112672" x="6010275" y="1309688"/>
          <p14:tracePt t="112679" x="6010275" y="1301750"/>
          <p14:tracePt t="112688" x="6010275" y="1293813"/>
          <p14:tracePt t="112694" x="6010275" y="1285875"/>
          <p14:tracePt t="112701" x="6010275" y="1277938"/>
          <p14:tracePt t="112724" x="6010275" y="1268413"/>
          <p14:tracePt t="112793" x="6002338" y="1268413"/>
          <p14:tracePt t="112798" x="5986463" y="1268413"/>
          <p14:tracePt t="112806" x="5961063" y="1252538"/>
          <p14:tracePt t="112813" x="5929313" y="1252538"/>
          <p14:tracePt t="112821" x="5888038" y="1252538"/>
          <p14:tracePt t="112828" x="5872163" y="1252538"/>
          <p14:tracePt t="112837" x="5840413" y="1252538"/>
          <p14:tracePt t="112846" x="5815013" y="1252538"/>
          <p14:tracePt t="112851" x="5799138" y="1252538"/>
          <p14:tracePt t="112859" x="5775325" y="1252538"/>
          <p14:tracePt t="112866" x="5749925" y="1252538"/>
          <p14:tracePt t="112876" x="5741988" y="1252538"/>
          <p14:tracePt t="112897" x="5734050" y="1252538"/>
          <p14:tracePt t="112911" x="5734050" y="1268413"/>
          <p14:tracePt t="112927" x="5726113" y="1268413"/>
          <p14:tracePt t="112934" x="5718175" y="1268413"/>
          <p14:tracePt t="112941" x="5718175" y="1277938"/>
          <p14:tracePt t="112949" x="5710238" y="1277938"/>
          <p14:tracePt t="112956" x="5702300" y="1277938"/>
          <p14:tracePt t="112963" x="5684838" y="1277938"/>
          <p14:tracePt t="112987" x="5676900" y="1277938"/>
          <p14:tracePt t="113033" x="5676900" y="1260475"/>
          <p14:tracePt t="113042" x="5668963" y="1252538"/>
          <p14:tracePt t="113047" x="5668963" y="1236663"/>
          <p14:tracePt t="113054" x="5668963" y="1212850"/>
          <p14:tracePt t="113061" x="5668963" y="1195388"/>
          <p14:tracePt t="113068" x="5668963" y="1171575"/>
          <p14:tracePt t="113075" x="5668963" y="1163638"/>
          <p14:tracePt t="113099" x="5668963" y="1155700"/>
          <p14:tracePt t="113146" x="5668963" y="1187450"/>
          <p14:tracePt t="113153" x="5668963" y="1236663"/>
          <p14:tracePt t="113159" x="5668963" y="1285875"/>
          <p14:tracePt t="113166" x="5676900" y="1317625"/>
          <p14:tracePt t="113176" x="5684838" y="1350963"/>
          <p14:tracePt t="113181" x="5710238" y="1390650"/>
          <p14:tracePt t="113188" x="5718175" y="1416050"/>
          <p14:tracePt t="113196" x="5718175" y="1431925"/>
          <p14:tracePt t="113227" x="5734050" y="1431925"/>
          <p14:tracePt t="113234" x="5741988" y="1431925"/>
          <p14:tracePt t="113241" x="5741988" y="1416050"/>
          <p14:tracePt t="113248" x="5749925" y="1374775"/>
          <p14:tracePt t="113255" x="5767388" y="1343025"/>
          <p14:tracePt t="113263" x="5767388" y="1293813"/>
          <p14:tracePt t="113271" x="5767388" y="1244600"/>
          <p14:tracePt t="113278" x="5767388" y="1212850"/>
          <p14:tracePt t="113286" x="5767388" y="1171575"/>
          <p14:tracePt t="113294" x="5767388" y="1138238"/>
          <p14:tracePt t="113301" x="5767388" y="1122363"/>
          <p14:tracePt t="113308" x="5767388" y="1106488"/>
          <p14:tracePt t="113316" x="5767388" y="1090613"/>
          <p14:tracePt t="113369" x="5767388" y="1106488"/>
          <p14:tracePt t="113377" x="5767388" y="1122363"/>
          <p14:tracePt t="113384" x="5757863" y="1163638"/>
          <p14:tracePt t="113391" x="5757863" y="1195388"/>
          <p14:tracePt t="113398" x="5757863" y="1228725"/>
          <p14:tracePt t="113406" x="5757863" y="1252538"/>
          <p14:tracePt t="113413" x="5757863" y="1268413"/>
          <p14:tracePt t="113422" x="5757863" y="1277938"/>
          <p14:tracePt t="113428" x="5757863" y="1285875"/>
          <p14:tracePt t="113580" x="5757863" y="1301750"/>
          <p14:tracePt t="113596" x="5749925" y="1301750"/>
          <p14:tracePt t="113738" x="5749925" y="1309688"/>
          <p14:tracePt t="113746" x="5749925" y="1317625"/>
          <p14:tracePt t="113751" x="5749925" y="1325563"/>
          <p14:tracePt t="113758" x="5749925" y="1333500"/>
          <p14:tracePt t="113766" x="5749925" y="1343025"/>
          <p14:tracePt t="113773" x="5749925" y="1350963"/>
          <p14:tracePt t="113781" x="5749925" y="1366838"/>
          <p14:tracePt t="113804" x="5749925" y="1374775"/>
          <p14:tracePt t="113926" x="5749925" y="1358900"/>
          <p14:tracePt t="113933" x="5749925" y="1350963"/>
          <p14:tracePt t="113939" x="5741988" y="1343025"/>
          <p14:tracePt t="113955" x="5741988" y="1333500"/>
          <p14:tracePt t="113969" x="5734050" y="1325563"/>
          <p14:tracePt t="113992" x="5734050" y="1317625"/>
          <p14:tracePt t="114217" x="5726113" y="1317625"/>
          <p14:tracePt t="114232" x="5718175" y="1325563"/>
          <p14:tracePt t="114249" x="5718175" y="1333500"/>
          <p14:tracePt t="114261" x="5718175" y="1343025"/>
          <p14:tracePt t="114277" x="5702300" y="1350963"/>
          <p14:tracePt t="115133" x="5692775" y="1350963"/>
          <p14:tracePt t="115147" x="5684838" y="1350963"/>
          <p14:tracePt t="115203" x="5676900" y="1350963"/>
          <p14:tracePt t="115206" x="5668963" y="1333500"/>
          <p14:tracePt t="115213" x="5653088" y="1309688"/>
          <p14:tracePt t="115220" x="5637213" y="1301750"/>
          <p14:tracePt t="115228" x="5619750" y="1285875"/>
          <p14:tracePt t="115236" x="5619750" y="1277938"/>
          <p14:tracePt t="115244" x="5611813" y="1268413"/>
          <p14:tracePt t="115267" x="5603875" y="1260475"/>
          <p14:tracePt t="115274" x="5603875" y="1252538"/>
          <p14:tracePt t="115409" x="5595938" y="1252538"/>
          <p14:tracePt t="115447" x="5595938" y="1260475"/>
          <p14:tracePt t="115454" x="5588000" y="1260475"/>
          <p14:tracePt t="115485" x="5588000" y="1268413"/>
          <p14:tracePt t="115666" x="5580063" y="1268413"/>
          <p14:tracePt t="115674" x="5554663" y="1268413"/>
          <p14:tracePt t="115678" x="5546725" y="1268413"/>
          <p14:tracePt t="115687" x="5530850" y="1268413"/>
          <p14:tracePt t="115694" x="5507038" y="1268413"/>
          <p14:tracePt t="115703" x="5497513" y="1268413"/>
          <p14:tracePt t="115708" x="5489575" y="1268413"/>
          <p14:tracePt t="115716" x="5481638" y="1268413"/>
          <p14:tracePt t="115747" x="5473700" y="1268413"/>
          <p14:tracePt t="115761" x="5465763" y="1268413"/>
          <p14:tracePt t="115768" x="5449888" y="1268413"/>
          <p14:tracePt t="115777" x="5441950" y="1268413"/>
          <p14:tracePt t="115784" x="5424488" y="1268413"/>
          <p14:tracePt t="115791" x="5416550" y="1268413"/>
          <p14:tracePt t="115798" x="5408613" y="1268413"/>
          <p14:tracePt t="115813" x="5392738" y="1268413"/>
          <p14:tracePt t="115821" x="5384800" y="1268413"/>
          <p14:tracePt t="115837" x="5376863" y="1268413"/>
          <p14:tracePt t="115844" x="5367338" y="1268413"/>
          <p14:tracePt t="115861" x="5359400" y="1268413"/>
          <p14:tracePt t="115867" x="5351463" y="1268413"/>
          <p14:tracePt t="115874" x="5343525" y="1268413"/>
          <p14:tracePt t="115881" x="5327650" y="1277938"/>
          <p14:tracePt t="115890" x="5319713" y="1277938"/>
          <p14:tracePt t="115904" x="5311775" y="1277938"/>
          <p14:tracePt t="115911" x="5302250" y="1277938"/>
          <p14:tracePt t="117321" x="5311775" y="1277938"/>
          <p14:tracePt t="117329" x="5335588" y="1277938"/>
          <p14:tracePt t="117336" x="5343525" y="1277938"/>
          <p14:tracePt t="117344" x="5376863" y="1277938"/>
          <p14:tracePt t="117352" x="5424488" y="1277938"/>
          <p14:tracePt t="117361" x="5473700" y="1277938"/>
          <p14:tracePt t="117366" x="5507038" y="1260475"/>
          <p14:tracePt t="117373" x="5554663" y="1260475"/>
          <p14:tracePt t="117381" x="5595938" y="1252538"/>
          <p14:tracePt t="117389" x="5627688" y="1236663"/>
          <p14:tracePt t="117396" x="5668963" y="1212850"/>
          <p14:tracePt t="117403" x="5702300" y="1203325"/>
          <p14:tracePt t="117410" x="5726113" y="1179513"/>
          <p14:tracePt t="117419" x="5757863" y="1155700"/>
          <p14:tracePt t="117427" x="5775325" y="1130300"/>
          <p14:tracePt t="117433" x="5783263" y="1122363"/>
          <p14:tracePt t="117441" x="5799138" y="1114425"/>
          <p14:tracePt t="117449" x="5807075" y="1106488"/>
          <p14:tracePt t="117456" x="5822950" y="1098550"/>
          <p14:tracePt t="117463" x="5830888" y="1073150"/>
          <p14:tracePt t="117470" x="5856288" y="1049338"/>
          <p14:tracePt t="117479" x="5888038" y="1017588"/>
          <p14:tracePt t="117486" x="5929313" y="960438"/>
          <p14:tracePt t="117494" x="5978525" y="887413"/>
          <p14:tracePt t="117501" x="6018213" y="830263"/>
          <p14:tracePt t="117509" x="6067425" y="731838"/>
          <p14:tracePt t="117516" x="6116638" y="650875"/>
          <p14:tracePt t="117523" x="6140450" y="601663"/>
          <p14:tracePt t="117531" x="6165850" y="544513"/>
          <p14:tracePt t="117538" x="6181725" y="496888"/>
          <p14:tracePt t="117546" x="6181725" y="431800"/>
          <p14:tracePt t="117553" x="6181725" y="398463"/>
          <p14:tracePt t="117561" x="6181725" y="374650"/>
          <p14:tracePt t="117568" x="6189663" y="341313"/>
          <p14:tracePt t="117577" x="6205538" y="301625"/>
          <p14:tracePt t="117583" x="6213475" y="276225"/>
          <p14:tracePt t="117590" x="6230938" y="244475"/>
          <p14:tracePt t="117598" x="6254750" y="219075"/>
          <p14:tracePt t="117605" x="6270625" y="187325"/>
          <p14:tracePt t="117613" x="6296025" y="161925"/>
          <p14:tracePt t="117620" x="6311900" y="122238"/>
          <p14:tracePt t="117629" x="6319838" y="106363"/>
          <p14:tracePt t="117636" x="6327775" y="96838"/>
          <p14:tracePt t="117643" x="6327775" y="80963"/>
          <p14:tracePt t="117651" x="6335713" y="73025"/>
          <p14:tracePt t="117714" x="6335713" y="88900"/>
          <p14:tracePt t="117878" x="6351588" y="96838"/>
          <p14:tracePt t="117886" x="6351588" y="106363"/>
          <p14:tracePt t="117892" x="6351588" y="114300"/>
          <p14:tracePt t="117898" x="6351588" y="122238"/>
          <p14:tracePt t="117906" x="6351588" y="130175"/>
          <p14:tracePt t="117913" x="6351588" y="146050"/>
          <p14:tracePt t="117929" x="6351588" y="153988"/>
          <p14:tracePt t="118028" x="6343650" y="161925"/>
          <p14:tracePt t="118066" x="6343650" y="171450"/>
          <p14:tracePt t="118073" x="6335713" y="171450"/>
          <p14:tracePt t="118079" x="6327775" y="171450"/>
          <p14:tracePt t="118371" x="6319838" y="179388"/>
          <p14:tracePt t="118394" x="6311900" y="179388"/>
          <p14:tracePt t="118417" x="6303963" y="179388"/>
          <p14:tracePt t="118424" x="6303963" y="187325"/>
          <p14:tracePt t="118440" x="6303963" y="195263"/>
          <p14:tracePt t="118447" x="6296025" y="195263"/>
          <p14:tracePt t="118454" x="6296025" y="211138"/>
          <p14:tracePt t="118461" x="6278563" y="211138"/>
          <p14:tracePt t="118468" x="6278563" y="219075"/>
          <p14:tracePt t="118477" x="6270625" y="227013"/>
          <p14:tracePt t="118494" x="6270625" y="236538"/>
          <p14:tracePt t="118523" x="6262688" y="236538"/>
          <p14:tracePt t="119604" x="6254750" y="203200"/>
          <p14:tracePt t="119610" x="6254750" y="179388"/>
          <p14:tracePt t="119616" x="6246813" y="161925"/>
          <p14:tracePt t="119625" x="6246813" y="138113"/>
          <p14:tracePt t="119631" x="6230938" y="114300"/>
          <p14:tracePt t="119640" x="6230938" y="106363"/>
          <p14:tracePt t="119646" x="6221413" y="96838"/>
          <p14:tracePt t="119661" x="6221413" y="88900"/>
          <p14:tracePt t="119677" x="6221413" y="80963"/>
          <p14:tracePt t="119948" x="6221413" y="73025"/>
          <p14:tracePt t="119955" x="6221413" y="65088"/>
          <p14:tracePt t="119962" x="6230938" y="65088"/>
          <p14:tracePt t="119968" x="6238875" y="49213"/>
          <p14:tracePt t="119976" x="6254750" y="41275"/>
          <p14:tracePt t="119993" x="6262688" y="31750"/>
          <p14:tracePt t="119998" x="6270625" y="23813"/>
          <p14:tracePt t="120006" x="6278563" y="15875"/>
          <p14:tracePt t="120013" x="6278563" y="7938"/>
          <p14:tracePt t="120021" x="6286500" y="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sv-SE" err="1"/>
              <a:t>Erfolgsfaktoren</a:t>
            </a:r>
            <a:r>
              <a:rPr lang="sv-SE"/>
              <a:t> </a:t>
            </a:r>
            <a:r>
              <a:rPr lang="sv-SE">
                <a:sym typeface="Wingdings" panose="05000000000000000000" pitchFamily="2" charset="2"/>
              </a:rPr>
              <a:t> </a:t>
            </a:r>
            <a:r>
              <a:rPr lang="sv-SE" b="0" err="1">
                <a:sym typeface="Wingdings" panose="05000000000000000000" pitchFamily="2" charset="2"/>
              </a:rPr>
              <a:t>Verknüpfungen</a:t>
            </a:r>
            <a:r>
              <a:rPr lang="sv-SE" b="0">
                <a:sym typeface="Wingdings" panose="05000000000000000000" pitchFamily="2" charset="2"/>
              </a:rPr>
              <a:t> (</a:t>
            </a:r>
            <a:r>
              <a:rPr lang="sv-SE" b="0" err="1">
                <a:sym typeface="Wingdings" panose="05000000000000000000" pitchFamily="2" charset="2"/>
              </a:rPr>
              <a:t>high</a:t>
            </a:r>
            <a:r>
              <a:rPr lang="sv-SE" b="0">
                <a:sym typeface="Wingdings" panose="05000000000000000000" pitchFamily="2" charset="2"/>
              </a:rPr>
              <a:t>, mid)</a:t>
            </a:r>
            <a:endParaRPr lang="de-CH" b="0"/>
          </a:p>
        </p:txBody>
      </p:sp>
      <p:sp>
        <p:nvSpPr>
          <p:cNvPr id="4" name="Platshållare för innehåll 2">
            <a:extLst>
              <a:ext uri="{FF2B5EF4-FFF2-40B4-BE49-F238E27FC236}">
                <a16:creationId xmlns:a16="http://schemas.microsoft.com/office/drawing/2014/main" id="{BFAF3F4C-E6B1-02CA-C83F-94218244811D}"/>
              </a:ext>
            </a:extLst>
          </p:cNvPr>
          <p:cNvSpPr>
            <a:spLocks noGrp="1"/>
          </p:cNvSpPr>
          <p:nvPr>
            <p:ph idx="1"/>
          </p:nvPr>
        </p:nvSpPr>
        <p:spPr>
          <a:xfrm>
            <a:off x="609600" y="1600202"/>
            <a:ext cx="10972800" cy="4525963"/>
          </a:xfrm>
        </p:spPr>
        <p:txBody>
          <a:bodyPr>
            <a:normAutofit/>
          </a:bodyPr>
          <a:lstStyle/>
          <a:p>
            <a:pPr marL="0" indent="0">
              <a:buNone/>
            </a:pPr>
            <a:r>
              <a:rPr lang="sv-SE" sz="3000" b="1">
                <a:latin typeface="Arial" panose="020B0604020202020204" pitchFamily="34" charset="0"/>
              </a:rPr>
              <a:t>Komplex + Basic</a:t>
            </a:r>
          </a:p>
          <a:p>
            <a:r>
              <a:rPr lang="sv-SE" sz="3000" err="1">
                <a:latin typeface="Arial" panose="020B0604020202020204" pitchFamily="34" charset="0"/>
              </a:rPr>
              <a:t>Entscheidung</a:t>
            </a:r>
            <a:r>
              <a:rPr lang="sv-SE" sz="3000">
                <a:latin typeface="Arial" panose="020B0604020202020204" pitchFamily="34" charset="0"/>
              </a:rPr>
              <a:t> </a:t>
            </a:r>
            <a:r>
              <a:rPr lang="sv-SE" sz="3000" err="1">
                <a:latin typeface="Arial" panose="020B0604020202020204" pitchFamily="34" charset="0"/>
              </a:rPr>
              <a:t>treffen</a:t>
            </a:r>
            <a:r>
              <a:rPr lang="sv-SE" sz="3000">
                <a:latin typeface="Arial" panose="020B0604020202020204" pitchFamily="34" charset="0"/>
              </a:rPr>
              <a:t> </a:t>
            </a:r>
            <a:r>
              <a:rPr lang="sv-SE" sz="3000">
                <a:latin typeface="Arial" panose="020B0604020202020204" pitchFamily="34" charset="0"/>
                <a:sym typeface="Wingdings" panose="05000000000000000000" pitchFamily="2" charset="2"/>
              </a:rPr>
              <a:t>(</a:t>
            </a:r>
            <a:r>
              <a:rPr lang="sv-SE" sz="3000">
                <a:solidFill>
                  <a:schemeClr val="accent1"/>
                </a:solidFill>
                <a:latin typeface="Arial" panose="020B0604020202020204" pitchFamily="34" charset="0"/>
                <a:sym typeface="Wingdings" panose="05000000000000000000" pitchFamily="2" charset="2"/>
              </a:rPr>
              <a:t>Komplex</a:t>
            </a:r>
            <a:r>
              <a:rPr lang="sv-SE" sz="3000">
                <a:latin typeface="Arial" panose="020B0604020202020204" pitchFamily="34" charset="0"/>
                <a:sym typeface="Wingdings" panose="05000000000000000000" pitchFamily="2" charset="2"/>
              </a:rPr>
              <a:t>) 🤔 </a:t>
            </a:r>
            <a:br>
              <a:rPr lang="sv-SE" sz="3000">
                <a:latin typeface="Arial" panose="020B0604020202020204" pitchFamily="34" charset="0"/>
                <a:sym typeface="Wingdings" panose="05000000000000000000" pitchFamily="2" charset="2"/>
              </a:rPr>
            </a:b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Blickstrategie</a:t>
            </a:r>
            <a:r>
              <a:rPr lang="sv-SE" sz="3000">
                <a:latin typeface="Arial" panose="020B0604020202020204" pitchFamily="34" charset="0"/>
                <a:sym typeface="Wingdings" panose="05000000000000000000" pitchFamily="2" charset="2"/>
              </a:rPr>
              <a:t> (</a:t>
            </a:r>
            <a:r>
              <a:rPr lang="sv-SE" sz="3000">
                <a:solidFill>
                  <a:schemeClr val="accent3"/>
                </a:solidFill>
                <a:latin typeface="Arial" panose="020B0604020202020204" pitchFamily="34" charset="0"/>
                <a:sym typeface="Wingdings" panose="05000000000000000000" pitchFamily="2" charset="2"/>
              </a:rPr>
              <a:t>Basic</a:t>
            </a:r>
            <a:r>
              <a:rPr lang="sv-SE" sz="3000">
                <a:latin typeface="Arial" panose="020B0604020202020204" pitchFamily="34" charset="0"/>
                <a:sym typeface="Wingdings" panose="05000000000000000000" pitchFamily="2" charset="2"/>
              </a:rPr>
              <a:t>) 👀</a:t>
            </a:r>
            <a:br>
              <a:rPr lang="sv-SE" sz="3000">
                <a:latin typeface="Arial" panose="020B0604020202020204" pitchFamily="34" charset="0"/>
              </a:rPr>
            </a:br>
            <a:r>
              <a:rPr lang="sv-SE" sz="3000" i="1">
                <a:latin typeface="Arial" panose="020B0604020202020204" pitchFamily="34" charset="0"/>
              </a:rPr>
              <a:t>Katalysator </a:t>
            </a:r>
            <a:r>
              <a:rPr lang="sv-SE" sz="3000" i="1">
                <a:latin typeface="Arial" panose="020B0604020202020204" pitchFamily="34" charset="0"/>
                <a:sym typeface="Wingdings" panose="05000000000000000000" pitchFamily="2" charset="2"/>
              </a:rPr>
              <a:t> 360-Grad-Unihockey</a:t>
            </a:r>
            <a:br>
              <a:rPr lang="sv-SE" sz="3000" i="1">
                <a:latin typeface="Arial" panose="020B0604020202020204" pitchFamily="34" charset="0"/>
                <a:sym typeface="Wingdings" panose="05000000000000000000" pitchFamily="2" charset="2"/>
              </a:rPr>
            </a:br>
            <a:endParaRPr lang="sv-SE" sz="3000" i="1">
              <a:latin typeface="Arial" panose="020B0604020202020204" pitchFamily="34" charset="0"/>
              <a:sym typeface="Wingdings" panose="05000000000000000000" pitchFamily="2" charset="2"/>
            </a:endParaRPr>
          </a:p>
          <a:p>
            <a:r>
              <a:rPr lang="sv-SE" sz="3000">
                <a:latin typeface="Arial" panose="020B0604020202020204" pitchFamily="34" charset="0"/>
                <a:sym typeface="Wingdings" panose="05000000000000000000" pitchFamily="2" charset="2"/>
              </a:rPr>
              <a:t>1-1-Verhalten (</a:t>
            </a:r>
            <a:r>
              <a:rPr lang="sv-SE" sz="3000">
                <a:solidFill>
                  <a:schemeClr val="accent1"/>
                </a:solidFill>
                <a:latin typeface="Arial" panose="020B0604020202020204" pitchFamily="34" charset="0"/>
                <a:sym typeface="Wingdings" panose="05000000000000000000" pitchFamily="2" charset="2"/>
              </a:rPr>
              <a:t>Komplex</a:t>
            </a:r>
            <a:r>
              <a:rPr lang="sv-SE" sz="3000">
                <a:latin typeface="Arial" panose="020B0604020202020204" pitchFamily="34" charset="0"/>
                <a:sym typeface="Wingdings" panose="05000000000000000000" pitchFamily="2" charset="2"/>
              </a:rPr>
              <a:t>) 👯‍♂️ </a:t>
            </a:r>
            <a:br>
              <a:rPr lang="sv-SE" sz="3000">
                <a:latin typeface="Arial" panose="020B0604020202020204" pitchFamily="34" charset="0"/>
                <a:sym typeface="Wingdings" panose="05000000000000000000" pitchFamily="2" charset="2"/>
              </a:rPr>
            </a:b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Beschleunigung</a:t>
            </a:r>
            <a:r>
              <a:rPr lang="sv-SE" sz="3000">
                <a:latin typeface="Arial" panose="020B0604020202020204" pitchFamily="34" charset="0"/>
                <a:sym typeface="Wingdings" panose="05000000000000000000" pitchFamily="2" charset="2"/>
              </a:rPr>
              <a:t> / </a:t>
            </a:r>
            <a:r>
              <a:rPr lang="sv-SE" sz="3000" err="1">
                <a:latin typeface="Arial" panose="020B0604020202020204" pitchFamily="34" charset="0"/>
                <a:sym typeface="Wingdings" panose="05000000000000000000" pitchFamily="2" charset="2"/>
              </a:rPr>
              <a:t>Bewegungsrichtung</a:t>
            </a: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ändern</a:t>
            </a:r>
            <a:r>
              <a:rPr lang="sv-SE" sz="3000">
                <a:latin typeface="Arial" panose="020B0604020202020204" pitchFamily="34" charset="0"/>
                <a:sym typeface="Wingdings" panose="05000000000000000000" pitchFamily="2" charset="2"/>
              </a:rPr>
              <a:t> (</a:t>
            </a:r>
            <a:r>
              <a:rPr lang="sv-SE" sz="3000" err="1">
                <a:solidFill>
                  <a:srgbClr val="FF0000"/>
                </a:solidFill>
                <a:latin typeface="Arial" panose="020B0604020202020204" pitchFamily="34" charset="0"/>
                <a:sym typeface="Wingdings" panose="05000000000000000000" pitchFamily="2" charset="2"/>
              </a:rPr>
              <a:t>Athletik</a:t>
            </a:r>
            <a:r>
              <a:rPr lang="sv-SE" sz="3000">
                <a:latin typeface="Arial" panose="020B0604020202020204" pitchFamily="34" charset="0"/>
                <a:sym typeface="Wingdings" panose="05000000000000000000" pitchFamily="2" charset="2"/>
              </a:rPr>
              <a:t>) 🏃‍♀️</a:t>
            </a:r>
            <a:br>
              <a:rPr lang="sv-SE" sz="3000">
                <a:latin typeface="Arial" panose="020B0604020202020204" pitchFamily="34" charset="0"/>
                <a:sym typeface="Wingdings" panose="05000000000000000000" pitchFamily="2" charset="2"/>
              </a:rPr>
            </a:br>
            <a:r>
              <a:rPr lang="sv-SE" sz="3000">
                <a:latin typeface="Arial" panose="020B0604020202020204" pitchFamily="34" charset="0"/>
                <a:sym typeface="Wingdings" panose="05000000000000000000" pitchFamily="2" charset="2"/>
              </a:rPr>
              <a:t>(</a:t>
            </a:r>
            <a:r>
              <a:rPr lang="sv-SE" sz="3000" err="1">
                <a:latin typeface="Arial" panose="020B0604020202020204" pitchFamily="34" charset="0"/>
                <a:sym typeface="Wingdings" panose="05000000000000000000" pitchFamily="2" charset="2"/>
              </a:rPr>
              <a:t>zum</a:t>
            </a: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Teil</a:t>
            </a: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auch</a:t>
            </a:r>
            <a:r>
              <a:rPr lang="sv-SE" sz="3000">
                <a:latin typeface="Arial" panose="020B0604020202020204" pitchFamily="34" charset="0"/>
                <a:sym typeface="Wingdings" panose="05000000000000000000" pitchFamily="2" charset="2"/>
              </a:rPr>
              <a:t> Robustes </a:t>
            </a:r>
            <a:r>
              <a:rPr lang="sv-SE" sz="3000" err="1">
                <a:latin typeface="Arial" panose="020B0604020202020204" pitchFamily="34" charset="0"/>
                <a:sym typeface="Wingdings" panose="05000000000000000000" pitchFamily="2" charset="2"/>
              </a:rPr>
              <a:t>Zweikampfverhalten</a:t>
            </a:r>
            <a:r>
              <a:rPr lang="sv-SE" sz="3000">
                <a:latin typeface="Arial" panose="020B0604020202020204" pitchFamily="34" charset="0"/>
                <a:sym typeface="Wingdings" panose="05000000000000000000" pitchFamily="2" charset="2"/>
              </a:rPr>
              <a:t> (</a:t>
            </a:r>
            <a:r>
              <a:rPr lang="sv-SE" sz="3000" err="1">
                <a:solidFill>
                  <a:srgbClr val="FF0000"/>
                </a:solidFill>
                <a:latin typeface="Arial" panose="020B0604020202020204" pitchFamily="34" charset="0"/>
                <a:sym typeface="Wingdings" panose="05000000000000000000" pitchFamily="2" charset="2"/>
              </a:rPr>
              <a:t>Athletik</a:t>
            </a:r>
            <a:r>
              <a:rPr lang="sv-SE" sz="3000">
                <a:latin typeface="Arial" panose="020B0604020202020204" pitchFamily="34" charset="0"/>
                <a:sym typeface="Wingdings" panose="05000000000000000000" pitchFamily="2" charset="2"/>
              </a:rPr>
              <a:t>) </a:t>
            </a:r>
            <a:r>
              <a:rPr lang="sv-SE" sz="3000">
                <a:sym typeface="Wingdings" panose="05000000000000000000" pitchFamily="2" charset="2"/>
              </a:rPr>
              <a:t>💪</a:t>
            </a:r>
          </a:p>
          <a:p>
            <a:pPr marL="0" indent="0">
              <a:buNone/>
            </a:pPr>
            <a:endParaRPr lang="sv-SE" i="1">
              <a:sym typeface="Wingdings" panose="05000000000000000000" pitchFamily="2" charset="2"/>
            </a:endParaRPr>
          </a:p>
          <a:p>
            <a:pPr marL="0" indent="0">
              <a:buNone/>
            </a:pPr>
            <a:endParaRPr lang="sv-SE" i="1">
              <a:sym typeface="Wingdings" panose="05000000000000000000" pitchFamily="2" charset="2"/>
            </a:endParaRPr>
          </a:p>
          <a:p>
            <a:pPr marL="0" indent="0">
              <a:buNone/>
            </a:pPr>
            <a:endParaRPr lang="sv-SE"/>
          </a:p>
        </p:txBody>
      </p:sp>
    </p:spTree>
    <p:custDataLst>
      <p:tags r:id="rId1"/>
    </p:custDataLst>
    <p:extLst>
      <p:ext uri="{BB962C8B-B14F-4D97-AF65-F5344CB8AC3E}">
        <p14:creationId xmlns:p14="http://schemas.microsoft.com/office/powerpoint/2010/main" val="553830751"/>
      </p:ext>
    </p:extLst>
  </p:cSld>
  <p:clrMapOvr>
    <a:masterClrMapping/>
  </p:clrMapOvr>
  <mc:AlternateContent xmlns:mc="http://schemas.openxmlformats.org/markup-compatibility/2006" xmlns:p14="http://schemas.microsoft.com/office/powerpoint/2010/main">
    <mc:Choice Requires="p14">
      <p:transition spd="slow" p14:dur="2000" advTm="281508"/>
    </mc:Choice>
    <mc:Fallback xmlns="">
      <p:transition spd="slow" advTm="281508"/>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sv-SE" err="1"/>
              <a:t>Erfolgsfaktoren</a:t>
            </a:r>
            <a:r>
              <a:rPr lang="sv-SE"/>
              <a:t> </a:t>
            </a:r>
            <a:r>
              <a:rPr lang="sv-SE">
                <a:sym typeface="Wingdings" panose="05000000000000000000" pitchFamily="2" charset="2"/>
              </a:rPr>
              <a:t> </a:t>
            </a:r>
            <a:r>
              <a:rPr lang="sv-SE" b="0" err="1">
                <a:sym typeface="Wingdings" panose="05000000000000000000" pitchFamily="2" charset="2"/>
              </a:rPr>
              <a:t>Verknüpfungen</a:t>
            </a:r>
            <a:r>
              <a:rPr lang="sv-SE" b="0">
                <a:sym typeface="Wingdings" panose="05000000000000000000" pitchFamily="2" charset="2"/>
              </a:rPr>
              <a:t> (</a:t>
            </a:r>
            <a:r>
              <a:rPr lang="sv-SE" b="0" err="1">
                <a:sym typeface="Wingdings" panose="05000000000000000000" pitchFamily="2" charset="2"/>
              </a:rPr>
              <a:t>high</a:t>
            </a:r>
            <a:r>
              <a:rPr lang="sv-SE" b="0">
                <a:sym typeface="Wingdings" panose="05000000000000000000" pitchFamily="2" charset="2"/>
              </a:rPr>
              <a:t>, mid)</a:t>
            </a:r>
            <a:endParaRPr lang="de-CH" b="0"/>
          </a:p>
        </p:txBody>
      </p:sp>
      <p:sp>
        <p:nvSpPr>
          <p:cNvPr id="4" name="Platshållare för innehåll 2">
            <a:extLst>
              <a:ext uri="{FF2B5EF4-FFF2-40B4-BE49-F238E27FC236}">
                <a16:creationId xmlns:a16="http://schemas.microsoft.com/office/drawing/2014/main" id="{BFAF3F4C-E6B1-02CA-C83F-94218244811D}"/>
              </a:ext>
            </a:extLst>
          </p:cNvPr>
          <p:cNvSpPr>
            <a:spLocks noGrp="1"/>
          </p:cNvSpPr>
          <p:nvPr>
            <p:ph idx="1"/>
          </p:nvPr>
        </p:nvSpPr>
        <p:spPr>
          <a:xfrm>
            <a:off x="609600" y="1600202"/>
            <a:ext cx="10972800" cy="4525963"/>
          </a:xfrm>
        </p:spPr>
        <p:txBody>
          <a:bodyPr>
            <a:normAutofit/>
          </a:bodyPr>
          <a:lstStyle/>
          <a:p>
            <a:pPr marL="0" indent="0">
              <a:buNone/>
            </a:pPr>
            <a:r>
              <a:rPr lang="sv-SE" sz="3000" b="1">
                <a:latin typeface="Arial" panose="020B0604020202020204" pitchFamily="34" charset="0"/>
              </a:rPr>
              <a:t>Showstoppers </a:t>
            </a:r>
            <a:r>
              <a:rPr lang="sv-SE" sz="3000" b="1">
                <a:latin typeface="Arial" panose="020B0604020202020204" pitchFamily="34" charset="0"/>
                <a:sym typeface="Wingdings" panose="05000000000000000000" pitchFamily="2" charset="2"/>
              </a:rPr>
              <a:t>🥅</a:t>
            </a:r>
            <a:endParaRPr lang="sv-SE" sz="3000" b="1">
              <a:latin typeface="Arial" panose="020B0604020202020204" pitchFamily="34" charset="0"/>
            </a:endParaRPr>
          </a:p>
          <a:p>
            <a:r>
              <a:rPr lang="sv-SE" sz="3000">
                <a:latin typeface="Arial" panose="020B0604020202020204" pitchFamily="34" charset="0"/>
                <a:sym typeface="Wingdings" panose="05000000000000000000" pitchFamily="2" charset="2"/>
              </a:rPr>
              <a:t>Multifaktorielle </a:t>
            </a:r>
            <a:r>
              <a:rPr lang="sv-SE" sz="3000" err="1">
                <a:latin typeface="Arial" panose="020B0604020202020204" pitchFamily="34" charset="0"/>
                <a:sym typeface="Wingdings" panose="05000000000000000000" pitchFamily="2" charset="2"/>
              </a:rPr>
              <a:t>Abschlüsse</a:t>
            </a: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häufig</a:t>
            </a:r>
            <a:r>
              <a:rPr lang="sv-SE" sz="3000">
                <a:latin typeface="Arial" panose="020B0604020202020204" pitchFamily="34" charset="0"/>
                <a:sym typeface="Wingdings" panose="05000000000000000000" pitchFamily="2" charset="2"/>
              </a:rPr>
              <a:t> 4-5 </a:t>
            </a:r>
            <a:r>
              <a:rPr lang="sv-SE" sz="3000" err="1">
                <a:latin typeface="Arial" panose="020B0604020202020204" pitchFamily="34" charset="0"/>
                <a:sym typeface="Wingdings" panose="05000000000000000000" pitchFamily="2" charset="2"/>
              </a:rPr>
              <a:t>Erfolgsfaktoren</a:t>
            </a:r>
            <a:r>
              <a:rPr lang="sv-SE" sz="3000">
                <a:latin typeface="Arial" panose="020B0604020202020204" pitchFamily="34" charset="0"/>
                <a:sym typeface="Wingdings" panose="05000000000000000000" pitchFamily="2" charset="2"/>
              </a:rPr>
              <a:t> </a:t>
            </a:r>
            <a:r>
              <a:rPr lang="sv-SE" sz="3000" err="1">
                <a:latin typeface="Arial" panose="020B0604020202020204" pitchFamily="34" charset="0"/>
                <a:sym typeface="Wingdings" panose="05000000000000000000" pitchFamily="2" charset="2"/>
              </a:rPr>
              <a:t>getaggt</a:t>
            </a:r>
            <a:r>
              <a:rPr lang="sv-SE" sz="3000">
                <a:latin typeface="Arial" panose="020B0604020202020204" pitchFamily="34" charset="0"/>
                <a:sym typeface="Wingdings" panose="05000000000000000000" pitchFamily="2" charset="2"/>
              </a:rPr>
              <a:t>)</a:t>
            </a:r>
          </a:p>
          <a:p>
            <a:pPr marL="0" indent="0">
              <a:buNone/>
            </a:pPr>
            <a:endParaRPr lang="sv-SE" i="1">
              <a:sym typeface="Wingdings" panose="05000000000000000000" pitchFamily="2" charset="2"/>
            </a:endParaRPr>
          </a:p>
          <a:p>
            <a:pPr marL="0" indent="0">
              <a:buNone/>
            </a:pPr>
            <a:endParaRPr lang="sv-SE" i="1">
              <a:sym typeface="Wingdings" panose="05000000000000000000" pitchFamily="2" charset="2"/>
            </a:endParaRPr>
          </a:p>
        </p:txBody>
      </p:sp>
    </p:spTree>
    <p:custDataLst>
      <p:tags r:id="rId1"/>
    </p:custDataLst>
    <p:extLst>
      <p:ext uri="{BB962C8B-B14F-4D97-AF65-F5344CB8AC3E}">
        <p14:creationId xmlns:p14="http://schemas.microsoft.com/office/powerpoint/2010/main" val="284060242"/>
      </p:ext>
    </p:extLst>
  </p:cSld>
  <p:clrMapOvr>
    <a:masterClrMapping/>
  </p:clrMapOvr>
  <mc:AlternateContent xmlns:mc="http://schemas.openxmlformats.org/markup-compatibility/2006" xmlns:p14="http://schemas.microsoft.com/office/powerpoint/2010/main">
    <mc:Choice Requires="p14">
      <p:transition spd="slow" p14:dur="2000" advTm="281508"/>
    </mc:Choice>
    <mc:Fallback xmlns="">
      <p:transition spd="slow" advTm="28150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descr="Ein Bild, das Person, Sport, Schuhwerk, Kleidung enthält.&#10;&#10;Automatisch generierte Beschreibung">
            <a:extLst>
              <a:ext uri="{FF2B5EF4-FFF2-40B4-BE49-F238E27FC236}">
                <a16:creationId xmlns:a16="http://schemas.microsoft.com/office/drawing/2014/main" id="{4E5D1764-6EE3-5173-0E5F-408D88730571}"/>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6" name="Inhaltsplatzhalter 5">
            <a:extLst>
              <a:ext uri="{FF2B5EF4-FFF2-40B4-BE49-F238E27FC236}">
                <a16:creationId xmlns:a16="http://schemas.microsoft.com/office/drawing/2014/main" id="{464AC77B-6C2D-E315-F3E2-C1D87EABE5EF}"/>
              </a:ext>
            </a:extLst>
          </p:cNvPr>
          <p:cNvSpPr>
            <a:spLocks noGrp="1"/>
          </p:cNvSpPr>
          <p:nvPr>
            <p:ph type="ctrTitle"/>
          </p:nvPr>
        </p:nvSpPr>
        <p:spPr>
          <a:xfrm>
            <a:off x="5951984" y="4477947"/>
            <a:ext cx="5385600" cy="1656184"/>
          </a:xfrm>
        </p:spPr>
        <p:txBody>
          <a:bodyPr anchor="ctr">
            <a:normAutofit/>
          </a:bodyPr>
          <a:lstStyle/>
          <a:p>
            <a:pPr marL="0" indent="0">
              <a:spcAft>
                <a:spcPts val="1200"/>
              </a:spcAft>
              <a:buNone/>
            </a:pPr>
            <a:r>
              <a:rPr lang="de-CH" b="1"/>
              <a:t>Frauen A</a:t>
            </a:r>
            <a:endParaRPr lang="de-CH"/>
          </a:p>
        </p:txBody>
      </p:sp>
    </p:spTree>
    <p:extLst>
      <p:ext uri="{BB962C8B-B14F-4D97-AF65-F5344CB8AC3E}">
        <p14:creationId xmlns:p14="http://schemas.microsoft.com/office/powerpoint/2010/main" val="1974950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689F4-B889-5A8B-ADAB-34A1CCD76DBA}"/>
              </a:ext>
            </a:extLst>
          </p:cNvPr>
          <p:cNvSpPr>
            <a:spLocks noGrp="1"/>
          </p:cNvSpPr>
          <p:nvPr>
            <p:ph type="title"/>
          </p:nvPr>
        </p:nvSpPr>
        <p:spPr/>
        <p:txBody>
          <a:bodyPr/>
          <a:lstStyle/>
          <a:p>
            <a:r>
              <a:rPr lang="de-CH">
                <a:latin typeface="Arial"/>
                <a:cs typeface="Arial"/>
              </a:rPr>
              <a:t>Work in Progress</a:t>
            </a:r>
            <a:endParaRPr lang="de-CH"/>
          </a:p>
        </p:txBody>
      </p:sp>
      <p:sp>
        <p:nvSpPr>
          <p:cNvPr id="3" name="Inhaltsplatzhalter 2">
            <a:extLst>
              <a:ext uri="{FF2B5EF4-FFF2-40B4-BE49-F238E27FC236}">
                <a16:creationId xmlns:a16="http://schemas.microsoft.com/office/drawing/2014/main" id="{FF7BC513-DC5D-1FD1-2737-C8B3CD58768D}"/>
              </a:ext>
            </a:extLst>
          </p:cNvPr>
          <p:cNvSpPr>
            <a:spLocks noGrp="1"/>
          </p:cNvSpPr>
          <p:nvPr>
            <p:ph idx="1"/>
          </p:nvPr>
        </p:nvSpPr>
        <p:spPr/>
        <p:txBody>
          <a:bodyPr vert="horz" lIns="91440" tIns="45720" rIns="91440" bIns="45720" rtlCol="0" anchor="t">
            <a:normAutofit lnSpcReduction="10000"/>
          </a:bodyPr>
          <a:lstStyle/>
          <a:p>
            <a:pPr marL="269875" lvl="1" indent="-269875" algn="l">
              <a:buFontTx/>
              <a:buChar char="-"/>
            </a:pPr>
            <a:r>
              <a:rPr lang="en-US" sz="2300" err="1">
                <a:latin typeface="Arial"/>
                <a:cs typeface="Arial"/>
              </a:rPr>
              <a:t>Athletisches</a:t>
            </a:r>
            <a:r>
              <a:rPr lang="en-US" sz="2300">
                <a:latin typeface="Arial"/>
                <a:cs typeface="Arial"/>
              </a:rPr>
              <a:t> </a:t>
            </a:r>
            <a:r>
              <a:rPr lang="en-US" sz="2300" err="1">
                <a:latin typeface="Arial"/>
                <a:cs typeface="Arial"/>
              </a:rPr>
              <a:t>Niveau</a:t>
            </a:r>
            <a:endParaRPr lang="en-US" sz="2300">
              <a:latin typeface="Arial"/>
              <a:cs typeface="Arial"/>
            </a:endParaRPr>
          </a:p>
          <a:p>
            <a:pPr marL="612775" lvl="2" indent="-342900" algn="l"/>
            <a:r>
              <a:rPr lang="en-US" sz="2300" err="1">
                <a:latin typeface="Arial"/>
                <a:cs typeface="Arial"/>
              </a:rPr>
              <a:t>Vorbereitung</a:t>
            </a:r>
            <a:endParaRPr lang="en-US" sz="2300">
              <a:latin typeface="Arial"/>
              <a:cs typeface="Arial"/>
            </a:endParaRPr>
          </a:p>
          <a:p>
            <a:pPr marL="612775" lvl="2" indent="-342900" algn="l"/>
            <a:r>
              <a:rPr lang="en-US" sz="2300" err="1">
                <a:latin typeface="Arial"/>
                <a:cs typeface="Arial"/>
              </a:rPr>
              <a:t>Kommunikation</a:t>
            </a:r>
            <a:endParaRPr lang="en-US" sz="2300">
              <a:latin typeface="Arial"/>
              <a:cs typeface="Arial"/>
            </a:endParaRPr>
          </a:p>
          <a:p>
            <a:pPr marL="612775" lvl="2" indent="-342900" algn="l"/>
            <a:r>
              <a:rPr lang="en-US" sz="2300" err="1">
                <a:latin typeface="Arial"/>
                <a:cs typeface="Arial"/>
              </a:rPr>
              <a:t>Letzte</a:t>
            </a:r>
            <a:r>
              <a:rPr lang="en-US" sz="2300">
                <a:latin typeface="Arial"/>
                <a:cs typeface="Arial"/>
              </a:rPr>
              <a:t> 20 </a:t>
            </a:r>
            <a:r>
              <a:rPr lang="en-US" sz="2300" err="1">
                <a:latin typeface="Arial"/>
                <a:cs typeface="Arial"/>
              </a:rPr>
              <a:t>Minuten</a:t>
            </a:r>
            <a:r>
              <a:rPr lang="en-US" sz="2300">
                <a:latin typeface="Arial"/>
                <a:cs typeface="Arial"/>
              </a:rPr>
              <a:t> – Playoff-</a:t>
            </a:r>
            <a:r>
              <a:rPr lang="en-US" sz="2300" err="1">
                <a:latin typeface="Arial"/>
                <a:cs typeface="Arial"/>
              </a:rPr>
              <a:t>Spiele</a:t>
            </a:r>
            <a:endParaRPr lang="en-US" sz="2300">
              <a:latin typeface="Arial"/>
              <a:cs typeface="Arial"/>
            </a:endParaRPr>
          </a:p>
          <a:p>
            <a:pPr marL="269875" lvl="1" indent="-269875" algn="l">
              <a:buFontTx/>
              <a:buChar char="-"/>
            </a:pPr>
            <a:r>
              <a:rPr lang="en-US" sz="2300" err="1">
                <a:latin typeface="Arial"/>
                <a:cs typeface="Arial"/>
              </a:rPr>
              <a:t>Mentales</a:t>
            </a:r>
            <a:r>
              <a:rPr lang="en-US" sz="2300">
                <a:latin typeface="Arial"/>
                <a:cs typeface="Arial"/>
              </a:rPr>
              <a:t> </a:t>
            </a:r>
            <a:r>
              <a:rPr lang="en-US" sz="2300" err="1">
                <a:latin typeface="Arial"/>
                <a:cs typeface="Arial"/>
              </a:rPr>
              <a:t>Niveau</a:t>
            </a:r>
            <a:endParaRPr lang="en-US" sz="2300">
              <a:latin typeface="Arial"/>
              <a:cs typeface="Arial"/>
            </a:endParaRPr>
          </a:p>
          <a:p>
            <a:pPr marL="612775" lvl="2" indent="-342900" algn="l"/>
            <a:r>
              <a:rPr lang="en-US" sz="2300" err="1">
                <a:latin typeface="Arial"/>
                <a:cs typeface="Arial"/>
              </a:rPr>
              <a:t>Vorbereitung</a:t>
            </a:r>
            <a:endParaRPr lang="en-US" sz="2300">
              <a:latin typeface="Arial"/>
              <a:cs typeface="Arial"/>
            </a:endParaRPr>
          </a:p>
          <a:p>
            <a:pPr marL="612775" lvl="2" indent="-342900" algn="l"/>
            <a:r>
              <a:rPr lang="en-US" sz="2300" err="1">
                <a:latin typeface="Arial"/>
                <a:cs typeface="Arial"/>
              </a:rPr>
              <a:t>Kommunikation</a:t>
            </a:r>
            <a:endParaRPr lang="en-US" sz="2300">
              <a:latin typeface="Arial"/>
              <a:cs typeface="Arial"/>
            </a:endParaRPr>
          </a:p>
          <a:p>
            <a:pPr marL="269875" lvl="1" indent="-269875" algn="l">
              <a:buFontTx/>
              <a:buChar char="-"/>
            </a:pPr>
            <a:r>
              <a:rPr lang="en-US" sz="2300">
                <a:latin typeface="Arial"/>
                <a:cs typeface="Arial"/>
              </a:rPr>
              <a:t>1v1-Verhalten</a:t>
            </a:r>
          </a:p>
          <a:p>
            <a:pPr marL="612775" lvl="2" indent="-342900" algn="l"/>
            <a:r>
              <a:rPr lang="en-US" sz="2300">
                <a:latin typeface="Arial"/>
                <a:cs typeface="Arial"/>
              </a:rPr>
              <a:t>Daylight &amp; Moonlight</a:t>
            </a:r>
          </a:p>
          <a:p>
            <a:pPr marL="269875" lvl="1" indent="-269875" algn="l">
              <a:buFontTx/>
              <a:buChar char="-"/>
            </a:pPr>
            <a:r>
              <a:rPr lang="en-US" sz="2300">
                <a:latin typeface="Arial"/>
                <a:cs typeface="Arial"/>
              </a:rPr>
              <a:t>Geduld, Geduld, Geduld </a:t>
            </a:r>
            <a:r>
              <a:rPr lang="en-US" sz="2300">
                <a:latin typeface="Arial"/>
                <a:cs typeface="Arial"/>
                <a:sym typeface="Wingdings" panose="05000000000000000000" pitchFamily="2" charset="2"/>
              </a:rPr>
              <a:t></a:t>
            </a:r>
            <a:r>
              <a:rPr lang="en-US" sz="2300">
                <a:latin typeface="Arial"/>
                <a:cs typeface="Arial"/>
              </a:rPr>
              <a:t> Go!</a:t>
            </a:r>
          </a:p>
          <a:p>
            <a:pPr marL="612775" lvl="2" indent="-342900" algn="l"/>
            <a:r>
              <a:rPr lang="en-US" sz="2300" err="1">
                <a:latin typeface="Arial"/>
                <a:cs typeface="Arial"/>
              </a:rPr>
              <a:t>Blickstrategie</a:t>
            </a:r>
            <a:r>
              <a:rPr lang="en-US" sz="2300">
                <a:latin typeface="Arial"/>
                <a:cs typeface="Arial"/>
              </a:rPr>
              <a:t> - </a:t>
            </a:r>
            <a:r>
              <a:rPr lang="en-US" sz="2300" err="1">
                <a:latin typeface="Arial"/>
                <a:cs typeface="Arial"/>
              </a:rPr>
              <a:t>Entscheidungen</a:t>
            </a:r>
            <a:endParaRPr lang="en-US" sz="2300">
              <a:latin typeface="Arial"/>
              <a:cs typeface="Arial"/>
            </a:endParaRPr>
          </a:p>
          <a:p>
            <a:pPr marL="0" indent="0">
              <a:buNone/>
              <a:tabLst>
                <a:tab pos="357188" algn="l"/>
              </a:tabLst>
            </a:pPr>
            <a:endParaRPr lang="de-CH" b="1"/>
          </a:p>
        </p:txBody>
      </p:sp>
      <p:sp>
        <p:nvSpPr>
          <p:cNvPr id="7" name="Rectangle 6">
            <a:extLst>
              <a:ext uri="{FF2B5EF4-FFF2-40B4-BE49-F238E27FC236}">
                <a16:creationId xmlns:a16="http://schemas.microsoft.com/office/drawing/2014/main" id="{A8C52F4C-8EDF-1520-862C-158495595C0B}"/>
              </a:ext>
            </a:extLst>
          </p:cNvPr>
          <p:cNvSpPr/>
          <p:nvPr/>
        </p:nvSpPr>
        <p:spPr>
          <a:xfrm>
            <a:off x="609600" y="4270664"/>
            <a:ext cx="9344891" cy="162098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8" name="TextBox 7">
            <a:extLst>
              <a:ext uri="{FF2B5EF4-FFF2-40B4-BE49-F238E27FC236}">
                <a16:creationId xmlns:a16="http://schemas.microsoft.com/office/drawing/2014/main" id="{E07AEA5B-8C1D-C8AD-08D4-A9DE09A8849D}"/>
              </a:ext>
            </a:extLst>
          </p:cNvPr>
          <p:cNvSpPr txBox="1"/>
          <p:nvPr/>
        </p:nvSpPr>
        <p:spPr>
          <a:xfrm>
            <a:off x="7091568" y="4888466"/>
            <a:ext cx="2531763" cy="369332"/>
          </a:xfrm>
          <a:prstGeom prst="rect">
            <a:avLst/>
          </a:prstGeom>
          <a:noFill/>
        </p:spPr>
        <p:txBody>
          <a:bodyPr wrap="square" rtlCol="0">
            <a:spAutoFit/>
          </a:bodyPr>
          <a:lstStyle/>
          <a:p>
            <a:r>
              <a:rPr lang="en-US">
                <a:latin typeface="Museo Slab 500" panose="02000000000000000000" pitchFamily="50" charset="0"/>
              </a:rPr>
              <a:t>ERFOLGSFAKTOREN</a:t>
            </a:r>
            <a:endParaRPr lang="en-SE">
              <a:latin typeface="Museo Slab 500" panose="02000000000000000000" pitchFamily="50" charset="0"/>
            </a:endParaRPr>
          </a:p>
        </p:txBody>
      </p:sp>
    </p:spTree>
    <p:extLst>
      <p:ext uri="{BB962C8B-B14F-4D97-AF65-F5344CB8AC3E}">
        <p14:creationId xmlns:p14="http://schemas.microsoft.com/office/powerpoint/2010/main" val="2917764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DE689F4-B889-5A8B-ADAB-34A1CCD76DBA}"/>
              </a:ext>
            </a:extLst>
          </p:cNvPr>
          <p:cNvSpPr>
            <a:spLocks noGrp="1"/>
          </p:cNvSpPr>
          <p:nvPr>
            <p:ph type="title"/>
          </p:nvPr>
        </p:nvSpPr>
        <p:spPr/>
        <p:txBody>
          <a:bodyPr/>
          <a:lstStyle/>
          <a:p>
            <a:r>
              <a:rPr lang="de-CH">
                <a:latin typeface="Arial"/>
                <a:cs typeface="Arial"/>
              </a:rPr>
              <a:t>Spielprinzipien</a:t>
            </a:r>
            <a:endParaRPr lang="de-CH"/>
          </a:p>
        </p:txBody>
      </p:sp>
      <p:sp>
        <p:nvSpPr>
          <p:cNvPr id="3" name="Inhaltsplatzhalter 2">
            <a:extLst>
              <a:ext uri="{FF2B5EF4-FFF2-40B4-BE49-F238E27FC236}">
                <a16:creationId xmlns:a16="http://schemas.microsoft.com/office/drawing/2014/main" id="{FF7BC513-DC5D-1FD1-2737-C8B3CD58768D}"/>
              </a:ext>
            </a:extLst>
          </p:cNvPr>
          <p:cNvSpPr>
            <a:spLocks noGrp="1"/>
          </p:cNvSpPr>
          <p:nvPr>
            <p:ph idx="1"/>
          </p:nvPr>
        </p:nvSpPr>
        <p:spPr/>
        <p:txBody>
          <a:bodyPr vert="horz" lIns="91440" tIns="45720" rIns="91440" bIns="45720" rtlCol="0" anchor="t">
            <a:normAutofit fontScale="62500" lnSpcReduction="20000"/>
          </a:bodyPr>
          <a:lstStyle/>
          <a:p>
            <a:pPr marL="0" lvl="1" indent="0">
              <a:buNone/>
            </a:pPr>
            <a:r>
              <a:rPr lang="en-US" sz="2300" b="1">
                <a:latin typeface="Arial"/>
                <a:cs typeface="Arial"/>
              </a:rPr>
              <a:t>Offensive</a:t>
            </a:r>
            <a:r>
              <a:rPr lang="en-US" sz="2300">
                <a:latin typeface="Arial"/>
                <a:cs typeface="Arial"/>
              </a:rPr>
              <a:t> – Daylight in A-Zone </a:t>
            </a:r>
            <a:r>
              <a:rPr lang="en-US" sz="2300" err="1">
                <a:latin typeface="Arial"/>
                <a:cs typeface="Arial"/>
              </a:rPr>
              <a:t>mit</a:t>
            </a:r>
            <a:r>
              <a:rPr lang="en-US" sz="2300">
                <a:latin typeface="Arial"/>
                <a:cs typeface="Arial"/>
              </a:rPr>
              <a:t> </a:t>
            </a:r>
            <a:r>
              <a:rPr lang="en-US" sz="2300" err="1">
                <a:latin typeface="Arial"/>
                <a:cs typeface="Arial"/>
              </a:rPr>
              <a:t>kontrollierten</a:t>
            </a:r>
            <a:r>
              <a:rPr lang="en-US" sz="2300">
                <a:latin typeface="Arial"/>
                <a:cs typeface="Arial"/>
              </a:rPr>
              <a:t> Zone Entries </a:t>
            </a:r>
            <a:r>
              <a:rPr lang="en-US" sz="2300" err="1">
                <a:latin typeface="Arial"/>
                <a:cs typeface="Arial"/>
              </a:rPr>
              <a:t>schaffen</a:t>
            </a:r>
            <a:endParaRPr lang="en-US" sz="2300">
              <a:latin typeface="Arial"/>
              <a:cs typeface="Arial"/>
            </a:endParaRPr>
          </a:p>
          <a:p>
            <a:pPr marL="612775" lvl="2" indent="-342900"/>
            <a:r>
              <a:rPr lang="en-US" sz="2300">
                <a:latin typeface="Arial"/>
                <a:cs typeface="Arial"/>
              </a:rPr>
              <a:t>Overloads – Quantity/Quality</a:t>
            </a:r>
          </a:p>
          <a:p>
            <a:pPr marL="1069975" lvl="3" indent="-342900"/>
            <a:r>
              <a:rPr lang="en-US" sz="2300" err="1">
                <a:latin typeface="Arial"/>
                <a:cs typeface="Arial"/>
              </a:rPr>
              <a:t>Positionen</a:t>
            </a:r>
            <a:r>
              <a:rPr lang="en-US" sz="2300">
                <a:latin typeface="Arial"/>
                <a:cs typeface="Arial"/>
              </a:rPr>
              <a:t> (SR1,2), Z-Runs (SR2), Break the Lines (Pass-/</a:t>
            </a:r>
            <a:r>
              <a:rPr lang="en-US" sz="2300" err="1">
                <a:latin typeface="Arial"/>
                <a:cs typeface="Arial"/>
              </a:rPr>
              <a:t>Laufspiel</a:t>
            </a:r>
            <a:r>
              <a:rPr lang="en-US" sz="2300">
                <a:latin typeface="Arial"/>
                <a:cs typeface="Arial"/>
              </a:rPr>
              <a:t>) (SR1,2)</a:t>
            </a:r>
          </a:p>
          <a:p>
            <a:pPr marL="612775" lvl="2" indent="-342900"/>
            <a:r>
              <a:rPr lang="en-US" sz="2300">
                <a:latin typeface="Arial"/>
                <a:cs typeface="Arial"/>
              </a:rPr>
              <a:t>Daylight? </a:t>
            </a:r>
            <a:r>
              <a:rPr lang="en-US" sz="2300" err="1">
                <a:latin typeface="Arial"/>
                <a:cs typeface="Arial"/>
              </a:rPr>
              <a:t>Blickstrategie+Denke</a:t>
            </a:r>
            <a:r>
              <a:rPr lang="en-US" sz="2300">
                <a:latin typeface="Arial"/>
                <a:cs typeface="Arial"/>
              </a:rPr>
              <a:t> Tor! (SR1,2)</a:t>
            </a:r>
          </a:p>
          <a:p>
            <a:pPr marL="612775" lvl="2" indent="-342900"/>
            <a:r>
              <a:rPr lang="en-US" sz="2300">
                <a:latin typeface="Arial"/>
                <a:cs typeface="Arial"/>
              </a:rPr>
              <a:t>Moonlight? Possession </a:t>
            </a:r>
            <a:r>
              <a:rPr lang="en-US" sz="2300" err="1">
                <a:latin typeface="Arial"/>
                <a:cs typeface="Arial"/>
              </a:rPr>
              <a:t>behalten</a:t>
            </a:r>
            <a:r>
              <a:rPr lang="en-US" sz="2300">
                <a:latin typeface="Arial"/>
                <a:cs typeface="Arial"/>
              </a:rPr>
              <a:t> (SR1,2)</a:t>
            </a:r>
          </a:p>
          <a:p>
            <a:pPr marL="0" lvl="1" indent="0">
              <a:buNone/>
            </a:pPr>
            <a:endParaRPr lang="en-US" sz="2200" b="1">
              <a:latin typeface="Arial"/>
              <a:cs typeface="Arial"/>
            </a:endParaRPr>
          </a:p>
          <a:p>
            <a:pPr marL="0" lvl="1" indent="0">
              <a:buNone/>
            </a:pPr>
            <a:r>
              <a:rPr lang="en-US" sz="2200" b="1" err="1">
                <a:latin typeface="Arial"/>
                <a:cs typeface="Arial"/>
              </a:rPr>
              <a:t>Offensiv</a:t>
            </a:r>
            <a:r>
              <a:rPr lang="en-US" sz="2200" b="1">
                <a:latin typeface="Arial"/>
                <a:cs typeface="Arial"/>
              </a:rPr>
              <a:t>-Transition</a:t>
            </a:r>
          </a:p>
          <a:p>
            <a:pPr marL="612775" lvl="2" indent="-342900"/>
            <a:r>
              <a:rPr lang="en-US" sz="2200" err="1">
                <a:latin typeface="Arial"/>
                <a:cs typeface="Arial"/>
              </a:rPr>
              <a:t>Erster</a:t>
            </a:r>
            <a:r>
              <a:rPr lang="en-US" sz="2200">
                <a:latin typeface="Arial"/>
                <a:cs typeface="Arial"/>
              </a:rPr>
              <a:t> </a:t>
            </a:r>
            <a:r>
              <a:rPr lang="en-US" sz="2200" err="1">
                <a:latin typeface="Arial"/>
                <a:cs typeface="Arial"/>
              </a:rPr>
              <a:t>Gedanke</a:t>
            </a:r>
            <a:r>
              <a:rPr lang="en-US" sz="2200">
                <a:latin typeface="Arial"/>
                <a:cs typeface="Arial"/>
              </a:rPr>
              <a:t> </a:t>
            </a:r>
            <a:r>
              <a:rPr lang="en-US" sz="2200" err="1">
                <a:latin typeface="Arial"/>
                <a:cs typeface="Arial"/>
              </a:rPr>
              <a:t>vorwärts</a:t>
            </a:r>
            <a:r>
              <a:rPr lang="en-US" sz="2200">
                <a:latin typeface="Arial"/>
                <a:cs typeface="Arial"/>
              </a:rPr>
              <a:t> von </a:t>
            </a:r>
            <a:r>
              <a:rPr lang="en-US" sz="2200" err="1">
                <a:latin typeface="Arial"/>
                <a:cs typeface="Arial"/>
              </a:rPr>
              <a:t>allen</a:t>
            </a:r>
            <a:r>
              <a:rPr lang="en-US" sz="2200">
                <a:latin typeface="Arial"/>
                <a:cs typeface="Arial"/>
              </a:rPr>
              <a:t> – </a:t>
            </a:r>
            <a:r>
              <a:rPr lang="en-US" sz="2200" err="1">
                <a:latin typeface="Arial"/>
                <a:cs typeface="Arial"/>
              </a:rPr>
              <a:t>Spielerin</a:t>
            </a:r>
            <a:r>
              <a:rPr lang="en-US" sz="2200">
                <a:latin typeface="Arial"/>
                <a:cs typeface="Arial"/>
              </a:rPr>
              <a:t> 2 (am Ball) </a:t>
            </a:r>
            <a:r>
              <a:rPr lang="en-US" sz="2200" err="1">
                <a:latin typeface="Arial"/>
                <a:cs typeface="Arial"/>
              </a:rPr>
              <a:t>entscheidet</a:t>
            </a:r>
            <a:endParaRPr lang="en-US" sz="2200">
              <a:latin typeface="Arial"/>
              <a:cs typeface="Arial"/>
            </a:endParaRPr>
          </a:p>
          <a:p>
            <a:pPr marL="612775" lvl="2" indent="-342900"/>
            <a:r>
              <a:rPr lang="en-US" sz="2200" err="1">
                <a:latin typeface="Arial"/>
                <a:cs typeface="Arial"/>
              </a:rPr>
              <a:t>Vier</a:t>
            </a:r>
            <a:r>
              <a:rPr lang="en-US" sz="2200">
                <a:latin typeface="Arial"/>
                <a:cs typeface="Arial"/>
              </a:rPr>
              <a:t> </a:t>
            </a:r>
            <a:r>
              <a:rPr lang="en-US" sz="2200" err="1">
                <a:latin typeface="Arial"/>
                <a:cs typeface="Arial"/>
              </a:rPr>
              <a:t>Spielerinnen</a:t>
            </a:r>
            <a:endParaRPr lang="en-US" sz="2200">
              <a:latin typeface="Arial"/>
              <a:cs typeface="Arial"/>
            </a:endParaRPr>
          </a:p>
          <a:p>
            <a:pPr marL="612775" lvl="2" indent="-342900"/>
            <a:r>
              <a:rPr lang="en-US" sz="2200" err="1">
                <a:latin typeface="Arial"/>
                <a:cs typeface="Arial"/>
              </a:rPr>
              <a:t>Kontrollierte</a:t>
            </a:r>
            <a:r>
              <a:rPr lang="en-US" sz="2200">
                <a:latin typeface="Arial"/>
                <a:cs typeface="Arial"/>
              </a:rPr>
              <a:t> Zone Exits – Quantity/Quality (2-1-2,3-2)</a:t>
            </a:r>
          </a:p>
          <a:p>
            <a:pPr marL="269875" lvl="1" indent="-269875" algn="l">
              <a:buFontTx/>
              <a:buChar char="-"/>
            </a:pPr>
            <a:endParaRPr lang="en-US" sz="2300">
              <a:latin typeface="Arial"/>
              <a:cs typeface="Arial"/>
            </a:endParaRPr>
          </a:p>
          <a:p>
            <a:pPr marL="0" lvl="1" indent="0">
              <a:buNone/>
            </a:pPr>
            <a:r>
              <a:rPr lang="en-US" sz="2100" b="1">
                <a:latin typeface="Arial"/>
                <a:cs typeface="Arial"/>
              </a:rPr>
              <a:t>Defensive</a:t>
            </a:r>
          </a:p>
          <a:p>
            <a:pPr marL="612775" lvl="2" indent="-342900"/>
            <a:r>
              <a:rPr lang="en-US" sz="2300">
                <a:latin typeface="Arial"/>
                <a:cs typeface="Arial"/>
              </a:rPr>
              <a:t>Low Block, Mid Block, High Block</a:t>
            </a:r>
          </a:p>
          <a:p>
            <a:pPr marL="612775" lvl="2" indent="-342900"/>
            <a:r>
              <a:rPr lang="en-US" sz="2300" err="1">
                <a:latin typeface="Arial"/>
                <a:cs typeface="Arial"/>
              </a:rPr>
              <a:t>Innerhalb</a:t>
            </a:r>
            <a:r>
              <a:rPr lang="en-US" sz="2300">
                <a:latin typeface="Arial"/>
                <a:cs typeface="Arial"/>
              </a:rPr>
              <a:t> des Blocks – </a:t>
            </a:r>
            <a:r>
              <a:rPr lang="en-US" sz="2300" err="1">
                <a:latin typeface="Arial"/>
                <a:cs typeface="Arial"/>
              </a:rPr>
              <a:t>Gegenspielerin</a:t>
            </a:r>
            <a:r>
              <a:rPr lang="en-US" sz="2300">
                <a:latin typeface="Arial"/>
                <a:cs typeface="Arial"/>
              </a:rPr>
              <a:t> (SR1) in Moonlight </a:t>
            </a:r>
            <a:r>
              <a:rPr lang="en-US" sz="2300" err="1">
                <a:latin typeface="Arial"/>
                <a:cs typeface="Arial"/>
              </a:rPr>
              <a:t>wenden</a:t>
            </a:r>
            <a:r>
              <a:rPr lang="en-US" sz="2300">
                <a:latin typeface="Arial"/>
                <a:cs typeface="Arial"/>
              </a:rPr>
              <a:t> (</a:t>
            </a:r>
            <a:r>
              <a:rPr lang="en-US" sz="2300" err="1">
                <a:latin typeface="Arial"/>
                <a:cs typeface="Arial"/>
              </a:rPr>
              <a:t>sehr</a:t>
            </a:r>
            <a:r>
              <a:rPr lang="en-US" sz="2300">
                <a:latin typeface="Arial"/>
                <a:cs typeface="Arial"/>
              </a:rPr>
              <a:t> </a:t>
            </a:r>
            <a:r>
              <a:rPr lang="en-US" sz="2300" err="1">
                <a:latin typeface="Arial"/>
                <a:cs typeface="Arial"/>
              </a:rPr>
              <a:t>physisch</a:t>
            </a:r>
            <a:r>
              <a:rPr lang="en-US" sz="2300">
                <a:latin typeface="Arial"/>
                <a:cs typeface="Arial"/>
              </a:rPr>
              <a:t> </a:t>
            </a:r>
            <a:r>
              <a:rPr lang="en-US" sz="2300" err="1">
                <a:latin typeface="Arial"/>
                <a:cs typeface="Arial"/>
              </a:rPr>
              <a:t>spielen</a:t>
            </a:r>
            <a:r>
              <a:rPr lang="en-US" sz="2300">
                <a:latin typeface="Arial"/>
                <a:cs typeface="Arial"/>
              </a:rPr>
              <a:t>)</a:t>
            </a:r>
          </a:p>
          <a:p>
            <a:pPr marL="612775" lvl="2" indent="-342900"/>
            <a:r>
              <a:rPr lang="en-US" sz="2300">
                <a:latin typeface="Arial"/>
                <a:cs typeface="Arial"/>
              </a:rPr>
              <a:t>SR2 – </a:t>
            </a:r>
            <a:r>
              <a:rPr lang="en-US" sz="2300" err="1">
                <a:latin typeface="Arial"/>
                <a:cs typeface="Arial"/>
              </a:rPr>
              <a:t>zwischen</a:t>
            </a:r>
            <a:r>
              <a:rPr lang="en-US" sz="2300">
                <a:latin typeface="Arial"/>
                <a:cs typeface="Arial"/>
              </a:rPr>
              <a:t> </a:t>
            </a:r>
            <a:r>
              <a:rPr lang="en-US" sz="2300" err="1">
                <a:latin typeface="Arial"/>
                <a:cs typeface="Arial"/>
              </a:rPr>
              <a:t>deine</a:t>
            </a:r>
            <a:r>
              <a:rPr lang="en-US" sz="2300">
                <a:latin typeface="Arial"/>
                <a:cs typeface="Arial"/>
              </a:rPr>
              <a:t> </a:t>
            </a:r>
            <a:r>
              <a:rPr lang="en-US" sz="2300" err="1">
                <a:latin typeface="Arial"/>
                <a:cs typeface="Arial"/>
              </a:rPr>
              <a:t>Gegenerin</a:t>
            </a:r>
            <a:r>
              <a:rPr lang="en-US" sz="2300">
                <a:latin typeface="Arial"/>
                <a:cs typeface="Arial"/>
              </a:rPr>
              <a:t> und </a:t>
            </a:r>
            <a:r>
              <a:rPr lang="en-US" sz="2300" err="1">
                <a:latin typeface="Arial"/>
                <a:cs typeface="Arial"/>
              </a:rPr>
              <a:t>dein</a:t>
            </a:r>
            <a:r>
              <a:rPr lang="en-US" sz="2300">
                <a:latin typeface="Arial"/>
                <a:cs typeface="Arial"/>
              </a:rPr>
              <a:t> Tor (</a:t>
            </a:r>
            <a:r>
              <a:rPr lang="en-US" sz="2300" err="1">
                <a:latin typeface="Arial"/>
                <a:cs typeface="Arial"/>
              </a:rPr>
              <a:t>Präsenz</a:t>
            </a:r>
            <a:r>
              <a:rPr lang="en-US" sz="2300">
                <a:latin typeface="Arial"/>
                <a:cs typeface="Arial"/>
              </a:rPr>
              <a:t> </a:t>
            </a:r>
            <a:r>
              <a:rPr lang="en-US" sz="2300" err="1">
                <a:latin typeface="Arial"/>
                <a:cs typeface="Arial"/>
              </a:rPr>
              <a:t>zeigen</a:t>
            </a:r>
            <a:r>
              <a:rPr lang="en-US" sz="2300">
                <a:latin typeface="Arial"/>
                <a:cs typeface="Arial"/>
              </a:rPr>
              <a:t>)</a:t>
            </a:r>
          </a:p>
          <a:p>
            <a:pPr marL="612775" lvl="2" indent="-342900"/>
            <a:r>
              <a:rPr lang="en-US" sz="2300">
                <a:latin typeface="Arial"/>
                <a:cs typeface="Arial"/>
              </a:rPr>
              <a:t>Triggers </a:t>
            </a:r>
            <a:r>
              <a:rPr lang="en-US" sz="2300">
                <a:latin typeface="Arial"/>
                <a:cs typeface="Arial"/>
                <a:sym typeface="Wingdings" panose="05000000000000000000" pitchFamily="2" charset="2"/>
              </a:rPr>
              <a:t></a:t>
            </a:r>
            <a:r>
              <a:rPr lang="en-US" sz="2300">
                <a:latin typeface="Arial"/>
                <a:cs typeface="Arial"/>
              </a:rPr>
              <a:t> High Block</a:t>
            </a:r>
          </a:p>
          <a:p>
            <a:pPr marL="269875" lvl="2" indent="0">
              <a:buNone/>
            </a:pPr>
            <a:endParaRPr lang="en-US" sz="2100">
              <a:latin typeface="Arial"/>
              <a:cs typeface="Arial"/>
            </a:endParaRPr>
          </a:p>
          <a:p>
            <a:pPr marL="0" lvl="1" indent="0">
              <a:buNone/>
            </a:pPr>
            <a:r>
              <a:rPr lang="en-US" sz="2100" b="1" err="1">
                <a:latin typeface="Arial"/>
                <a:cs typeface="Arial"/>
              </a:rPr>
              <a:t>Defensiv</a:t>
            </a:r>
            <a:r>
              <a:rPr lang="en-US" sz="2100" b="1">
                <a:latin typeface="Arial"/>
                <a:cs typeface="Arial"/>
              </a:rPr>
              <a:t>-Transition</a:t>
            </a:r>
          </a:p>
          <a:p>
            <a:pPr marL="612775" lvl="2" indent="-342900"/>
            <a:r>
              <a:rPr lang="en-US" sz="2100">
                <a:latin typeface="Arial"/>
                <a:cs typeface="Arial"/>
              </a:rPr>
              <a:t>SR3 – </a:t>
            </a:r>
            <a:r>
              <a:rPr lang="en-US" sz="2100" err="1">
                <a:latin typeface="Arial"/>
                <a:cs typeface="Arial"/>
              </a:rPr>
              <a:t>Immer</a:t>
            </a:r>
            <a:r>
              <a:rPr lang="en-US" sz="2100">
                <a:latin typeface="Arial"/>
                <a:cs typeface="Arial"/>
              </a:rPr>
              <a:t> </a:t>
            </a:r>
            <a:r>
              <a:rPr lang="en-US" sz="2100" err="1">
                <a:latin typeface="Arial"/>
                <a:cs typeface="Arial"/>
              </a:rPr>
              <a:t>voll</a:t>
            </a:r>
            <a:r>
              <a:rPr lang="en-US" sz="2100">
                <a:latin typeface="Arial"/>
                <a:cs typeface="Arial"/>
              </a:rPr>
              <a:t> </a:t>
            </a:r>
            <a:r>
              <a:rPr lang="en-US" sz="2100" err="1">
                <a:latin typeface="Arial"/>
                <a:cs typeface="Arial"/>
              </a:rPr>
              <a:t>Druck</a:t>
            </a:r>
            <a:r>
              <a:rPr lang="en-US" sz="2100">
                <a:latin typeface="Arial"/>
                <a:cs typeface="Arial"/>
              </a:rPr>
              <a:t> – “Relentless”</a:t>
            </a:r>
          </a:p>
          <a:p>
            <a:pPr marL="612775" lvl="2" indent="-342900"/>
            <a:r>
              <a:rPr lang="en-US" sz="2100">
                <a:latin typeface="Arial"/>
                <a:cs typeface="Arial"/>
              </a:rPr>
              <a:t>SR4 – </a:t>
            </a:r>
            <a:r>
              <a:rPr lang="en-US" sz="2100" err="1">
                <a:latin typeface="Arial"/>
                <a:cs typeface="Arial"/>
              </a:rPr>
              <a:t>Entscheidet</a:t>
            </a:r>
            <a:r>
              <a:rPr lang="en-US" sz="2100">
                <a:latin typeface="Arial"/>
                <a:cs typeface="Arial"/>
              </a:rPr>
              <a:t> von Position und Situation – </a:t>
            </a:r>
            <a:r>
              <a:rPr lang="en-US" sz="2100" err="1">
                <a:latin typeface="Arial"/>
                <a:cs typeface="Arial"/>
              </a:rPr>
              <a:t>Nachsetzen</a:t>
            </a:r>
            <a:r>
              <a:rPr lang="en-US" sz="2100">
                <a:latin typeface="Arial"/>
                <a:cs typeface="Arial"/>
              </a:rPr>
              <a:t> </a:t>
            </a:r>
            <a:r>
              <a:rPr lang="en-US" sz="2100" err="1">
                <a:latin typeface="Arial"/>
                <a:cs typeface="Arial"/>
              </a:rPr>
              <a:t>oder</a:t>
            </a:r>
            <a:r>
              <a:rPr lang="en-US" sz="2100">
                <a:latin typeface="Arial"/>
                <a:cs typeface="Arial"/>
              </a:rPr>
              <a:t> Backcheck</a:t>
            </a:r>
          </a:p>
          <a:p>
            <a:pPr marL="1069975" lvl="3" indent="-342900"/>
            <a:r>
              <a:rPr lang="en-US" sz="2100" err="1">
                <a:latin typeface="Arial"/>
                <a:cs typeface="Arial"/>
              </a:rPr>
              <a:t>Priorität</a:t>
            </a:r>
            <a:r>
              <a:rPr lang="en-US" sz="2100">
                <a:latin typeface="Arial"/>
                <a:cs typeface="Arial"/>
              </a:rPr>
              <a:t> = Mitte/</a:t>
            </a:r>
            <a:r>
              <a:rPr lang="en-US" sz="2100" err="1">
                <a:latin typeface="Arial"/>
                <a:cs typeface="Arial"/>
              </a:rPr>
              <a:t>Zentrallinie</a:t>
            </a:r>
            <a:endParaRPr lang="en-US" sz="2100">
              <a:latin typeface="Arial"/>
              <a:cs typeface="Arial"/>
            </a:endParaRPr>
          </a:p>
          <a:p>
            <a:pPr marL="269875" lvl="1" indent="-269875" algn="l">
              <a:buFontTx/>
              <a:buChar char="-"/>
            </a:pPr>
            <a:endParaRPr lang="en-US" sz="2300">
              <a:latin typeface="Arial"/>
              <a:cs typeface="Arial"/>
            </a:endParaRPr>
          </a:p>
          <a:p>
            <a:pPr marL="0" indent="0">
              <a:buNone/>
              <a:tabLst>
                <a:tab pos="357188" algn="l"/>
              </a:tabLst>
            </a:pPr>
            <a:endParaRPr lang="de-CH" b="1"/>
          </a:p>
        </p:txBody>
      </p:sp>
    </p:spTree>
    <p:extLst>
      <p:ext uri="{BB962C8B-B14F-4D97-AF65-F5344CB8AC3E}">
        <p14:creationId xmlns:p14="http://schemas.microsoft.com/office/powerpoint/2010/main" val="36494296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2" descr="Ein Bild, das Person, Sport, Team, Linie enthält.&#10;&#10;Automatisch generierte Beschreibung">
            <a:extLst>
              <a:ext uri="{FF2B5EF4-FFF2-40B4-BE49-F238E27FC236}">
                <a16:creationId xmlns:a16="http://schemas.microsoft.com/office/drawing/2014/main" id="{ED4B5D71-E335-9B24-2814-81A7D7610CC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
        <p:nvSpPr>
          <p:cNvPr id="9" name="Title 2">
            <a:extLst>
              <a:ext uri="{FF2B5EF4-FFF2-40B4-BE49-F238E27FC236}">
                <a16:creationId xmlns:a16="http://schemas.microsoft.com/office/drawing/2014/main" id="{C4546332-90BC-4716-8EBF-C2C099AB9F0F}"/>
              </a:ext>
            </a:extLst>
          </p:cNvPr>
          <p:cNvSpPr>
            <a:spLocks noGrp="1"/>
          </p:cNvSpPr>
          <p:nvPr>
            <p:ph type="ctrTitle"/>
          </p:nvPr>
        </p:nvSpPr>
        <p:spPr>
          <a:xfrm>
            <a:off x="5951984" y="4509120"/>
            <a:ext cx="5385600" cy="1656184"/>
          </a:xfrm>
        </p:spPr>
        <p:txBody>
          <a:bodyPr anchor="ctr">
            <a:normAutofit/>
          </a:bodyPr>
          <a:lstStyle/>
          <a:p>
            <a:r>
              <a:rPr lang="en-US" dirty="0"/>
              <a:t>Key-Points </a:t>
            </a:r>
            <a:br>
              <a:rPr lang="en-US" dirty="0"/>
            </a:br>
            <a:r>
              <a:rPr lang="en-US" dirty="0"/>
              <a:t>WM-</a:t>
            </a:r>
            <a:r>
              <a:rPr lang="en-US" dirty="0" err="1"/>
              <a:t>Kampagne</a:t>
            </a:r>
            <a:br>
              <a:rPr lang="en-US" dirty="0"/>
            </a:br>
            <a:r>
              <a:rPr lang="en-US" dirty="0"/>
              <a:t>U19-WM 2023</a:t>
            </a:r>
          </a:p>
        </p:txBody>
      </p:sp>
      <p:sp>
        <p:nvSpPr>
          <p:cNvPr id="18" name="Slide Number Placeholder 4" hidden="1">
            <a:extLst>
              <a:ext uri="{FF2B5EF4-FFF2-40B4-BE49-F238E27FC236}">
                <a16:creationId xmlns:a16="http://schemas.microsoft.com/office/drawing/2014/main" id="{EF4BC1E7-A571-4C40-885E-1E83472CFCF2}"/>
              </a:ext>
            </a:extLst>
          </p:cNvPr>
          <p:cNvSpPr>
            <a:spLocks noGrp="1"/>
          </p:cNvSpPr>
          <p:nvPr>
            <p:ph type="sldNum" sz="quarter" idx="4294967295"/>
          </p:nvPr>
        </p:nvSpPr>
        <p:spPr>
          <a:xfrm>
            <a:off x="8737600" y="6343200"/>
            <a:ext cx="2844800" cy="360000"/>
          </a:xfrm>
        </p:spPr>
        <p:txBody>
          <a:bodyPr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EF06434-48B5-4D51-A992-A4E216028942}" type="slidenum">
              <a:rPr kumimoji="0" lang="de-CH"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600"/>
                </a:spcAft>
                <a:buClrTx/>
                <a:buSzTx/>
                <a:buFontTx/>
                <a:buNone/>
                <a:tabLst/>
                <a:defRPr/>
              </a:pPr>
              <a:t>27</a:t>
            </a:fld>
            <a:endParaRPr kumimoji="0" lang="de-CH" sz="1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8704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de-CH" dirty="0"/>
              <a:t>Key-Points WM-Kampagne / U19-WM 2023</a:t>
            </a:r>
          </a:p>
        </p:txBody>
      </p:sp>
      <p:sp>
        <p:nvSpPr>
          <p:cNvPr id="3" name="Inhaltsplatzhalter 2">
            <a:extLst>
              <a:ext uri="{FF2B5EF4-FFF2-40B4-BE49-F238E27FC236}">
                <a16:creationId xmlns:a16="http://schemas.microsoft.com/office/drawing/2014/main" id="{26ED0CB7-F5B5-4EA7-888A-DA770BBA1946}"/>
              </a:ext>
            </a:extLst>
          </p:cNvPr>
          <p:cNvSpPr>
            <a:spLocks noGrp="1"/>
          </p:cNvSpPr>
          <p:nvPr>
            <p:ph idx="1"/>
          </p:nvPr>
        </p:nvSpPr>
        <p:spPr/>
        <p:txBody>
          <a:bodyPr>
            <a:normAutofit/>
          </a:bodyPr>
          <a:lstStyle/>
          <a:p>
            <a:r>
              <a:rPr lang="de-CH" dirty="0"/>
              <a:t>Phasen / Planung + Steuerung WM-Kampagne</a:t>
            </a:r>
          </a:p>
          <a:p>
            <a:r>
              <a:rPr lang="de-CH" dirty="0"/>
              <a:t>Team / Team-Zusammenstellung</a:t>
            </a:r>
          </a:p>
          <a:p>
            <a:r>
              <a:rPr lang="de-CH" dirty="0"/>
              <a:t>Verhalten nach Ballgewinn</a:t>
            </a:r>
          </a:p>
          <a:p>
            <a:r>
              <a:rPr lang="de-CH" dirty="0"/>
              <a:t>Abschluss-Effizienz</a:t>
            </a:r>
          </a:p>
          <a:p>
            <a:r>
              <a:rPr lang="de-CH" dirty="0"/>
              <a:t>Powerplay / Penalty-Killing</a:t>
            </a:r>
          </a:p>
          <a:p>
            <a:r>
              <a:rPr lang="de-CH" dirty="0"/>
              <a:t>Internationale Entwicklung / </a:t>
            </a:r>
            <a:r>
              <a:rPr lang="de-CH" dirty="0">
                <a:sym typeface="Wingdings" panose="05000000000000000000" pitchFamily="2" charset="2"/>
              </a:rPr>
              <a:t>Konsequenzen auf die Ausbildung?</a:t>
            </a:r>
            <a:br>
              <a:rPr lang="de-CH" dirty="0">
                <a:sym typeface="Wingdings" panose="05000000000000000000" pitchFamily="2" charset="2"/>
              </a:rPr>
            </a:br>
            <a:r>
              <a:rPr lang="de-CH" dirty="0">
                <a:sym typeface="Wingdings" panose="05000000000000000000" pitchFamily="2" charset="2"/>
              </a:rPr>
              <a:t> Bsp. Laufspiel Verteidiger (Variation Lauf- / Passspiel) </a:t>
            </a:r>
            <a:endParaRPr lang="de-CH" dirty="0"/>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16.06.2023</a:t>
            </a:r>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Nationalteam U19 Männer</a:t>
            </a: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06434-48B5-4D51-A992-A4E216028942}" type="slidenum">
              <a:rPr kumimoji="0" lang="de-CH"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280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de-CH" dirty="0"/>
              <a:t>Phasen / Planung WM-Kampagne</a:t>
            </a:r>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16.06.2023</a:t>
            </a:r>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Nationalteam U19 Männer</a:t>
            </a: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06434-48B5-4D51-A992-A4E216028942}" type="slidenum">
              <a:rPr kumimoji="0" lang="de-CH"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Inhaltsplatzhalter 7">
            <a:extLst>
              <a:ext uri="{FF2B5EF4-FFF2-40B4-BE49-F238E27FC236}">
                <a16:creationId xmlns:a16="http://schemas.microsoft.com/office/drawing/2014/main" id="{F5D15AB3-7622-3D32-C256-D985B7511B32}"/>
              </a:ext>
            </a:extLst>
          </p:cNvPr>
          <p:cNvSpPr>
            <a:spLocks noGrp="1"/>
          </p:cNvSpPr>
          <p:nvPr>
            <p:ph idx="1"/>
          </p:nvPr>
        </p:nvSpPr>
        <p:spPr/>
        <p:txBody>
          <a:bodyPr/>
          <a:lstStyle/>
          <a:p>
            <a:endParaRPr lang="de-CH"/>
          </a:p>
        </p:txBody>
      </p:sp>
      <p:graphicFrame>
        <p:nvGraphicFramePr>
          <p:cNvPr id="9" name="Inhaltsplatzhalter 2">
            <a:extLst>
              <a:ext uri="{FF2B5EF4-FFF2-40B4-BE49-F238E27FC236}">
                <a16:creationId xmlns:a16="http://schemas.microsoft.com/office/drawing/2014/main" id="{BF6B6275-439A-0137-A5EB-C93F26C720C3}"/>
              </a:ext>
            </a:extLst>
          </p:cNvPr>
          <p:cNvGraphicFramePr>
            <a:graphicFrameLocks/>
          </p:cNvGraphicFramePr>
          <p:nvPr/>
        </p:nvGraphicFramePr>
        <p:xfrm>
          <a:off x="594718" y="1607879"/>
          <a:ext cx="109728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8171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ooter Placeholder 2">
            <a:extLst>
              <a:ext uri="{FF2B5EF4-FFF2-40B4-BE49-F238E27FC236}">
                <a16:creationId xmlns:a16="http://schemas.microsoft.com/office/drawing/2014/main" id="{3AA1BB29-0FD1-4DC6-B30B-2D0049B84E94}"/>
              </a:ext>
            </a:extLst>
          </p:cNvPr>
          <p:cNvSpPr>
            <a:spLocks noGrp="1"/>
          </p:cNvSpPr>
          <p:nvPr>
            <p:ph type="ftr" sz="quarter" idx="11"/>
          </p:nvPr>
        </p:nvSpPr>
        <p:spPr>
          <a:xfrm>
            <a:off x="4165600" y="6356352"/>
            <a:ext cx="3860800" cy="365125"/>
          </a:xfrm>
        </p:spPr>
        <p:txBody>
          <a:bodyPr anchor="ctr">
            <a:normAutofit/>
          </a:bodyPr>
          <a:lstStyle/>
          <a:p>
            <a:pPr>
              <a:spcAft>
                <a:spcPts val="600"/>
              </a:spcAft>
            </a:pPr>
            <a:r>
              <a:rPr lang="de-CH"/>
              <a:t>Thema (Einfügen/Foliennummer)</a:t>
            </a:r>
          </a:p>
        </p:txBody>
      </p:sp>
      <p:sp>
        <p:nvSpPr>
          <p:cNvPr id="6" name="Foliennummernplatzhalter 5"/>
          <p:cNvSpPr>
            <a:spLocks noGrp="1"/>
          </p:cNvSpPr>
          <p:nvPr>
            <p:ph type="sldNum" sz="quarter" idx="12"/>
          </p:nvPr>
        </p:nvSpPr>
        <p:spPr>
          <a:xfrm>
            <a:off x="8737600" y="6356352"/>
            <a:ext cx="2844800" cy="365125"/>
          </a:xfrm>
        </p:spPr>
        <p:txBody>
          <a:bodyPr anchor="ctr">
            <a:normAutofit/>
          </a:bodyPr>
          <a:lstStyle/>
          <a:p>
            <a:pPr>
              <a:spcAft>
                <a:spcPts val="600"/>
              </a:spcAft>
            </a:pPr>
            <a:fld id="{5EF06434-48B5-4D51-A992-A4E216028942}" type="slidenum">
              <a:rPr lang="de-CH" smtClean="0"/>
              <a:pPr>
                <a:spcAft>
                  <a:spcPts val="600"/>
                </a:spcAft>
              </a:pPr>
              <a:t>3</a:t>
            </a:fld>
            <a:endParaRPr lang="de-CH"/>
          </a:p>
        </p:txBody>
      </p:sp>
      <p:pic>
        <p:nvPicPr>
          <p:cNvPr id="5" name="Inhaltsplatzhalter 13">
            <a:extLst>
              <a:ext uri="{FF2B5EF4-FFF2-40B4-BE49-F238E27FC236}">
                <a16:creationId xmlns:a16="http://schemas.microsoft.com/office/drawing/2014/main" id="{574CCFA8-A34F-4E14-BE2E-78FDF89FDD47}"/>
              </a:ext>
            </a:extLst>
          </p:cNvPr>
          <p:cNvPicPr>
            <a:picLocks noGrp="1" noChangeAspect="1"/>
          </p:cNvPicPr>
          <p:nvPr>
            <p:ph type="pic" idx="1"/>
          </p:nvPr>
        </p:nvPicPr>
        <p:blipFill rotWithShape="1">
          <a:blip r:embed="rId2" cstate="screen">
            <a:alphaModFix amt="20000"/>
            <a:extLst>
              <a:ext uri="{28A0092B-C50C-407E-A947-70E740481C1C}">
                <a14:useLocalDpi xmlns:a14="http://schemas.microsoft.com/office/drawing/2010/main"/>
              </a:ext>
            </a:extLst>
          </a:blip>
          <a:srcRect/>
          <a:stretch/>
        </p:blipFill>
        <p:spPr>
          <a:xfrm>
            <a:off x="456000" y="1106561"/>
            <a:ext cx="11280000" cy="5398607"/>
          </a:xfrm>
          <a:prstGeom prst="rect">
            <a:avLst/>
          </a:prstGeom>
          <a:noFill/>
          <a:ln>
            <a:noFill/>
          </a:ln>
          <a:effectLst>
            <a:softEdge rad="112500"/>
          </a:effectLst>
        </p:spPr>
      </p:pic>
      <p:sp>
        <p:nvSpPr>
          <p:cNvPr id="22" name="Title 5">
            <a:extLst>
              <a:ext uri="{FF2B5EF4-FFF2-40B4-BE49-F238E27FC236}">
                <a16:creationId xmlns:a16="http://schemas.microsoft.com/office/drawing/2014/main" id="{EB33E1B0-302C-4D0C-922D-3B191D9038EC}"/>
              </a:ext>
            </a:extLst>
          </p:cNvPr>
          <p:cNvSpPr>
            <a:spLocks noGrp="1"/>
          </p:cNvSpPr>
          <p:nvPr>
            <p:ph type="title"/>
          </p:nvPr>
        </p:nvSpPr>
        <p:spPr>
          <a:xfrm>
            <a:off x="2927648" y="332656"/>
            <a:ext cx="8654752" cy="504056"/>
          </a:xfrm>
        </p:spPr>
        <p:txBody>
          <a:bodyPr/>
          <a:lstStyle/>
          <a:p>
            <a:r>
              <a:rPr lang="en-US" err="1"/>
              <a:t>Ziele</a:t>
            </a:r>
            <a:endParaRPr lang="en-US"/>
          </a:p>
        </p:txBody>
      </p:sp>
      <p:sp>
        <p:nvSpPr>
          <p:cNvPr id="12" name="Textfeld 11">
            <a:extLst>
              <a:ext uri="{FF2B5EF4-FFF2-40B4-BE49-F238E27FC236}">
                <a16:creationId xmlns:a16="http://schemas.microsoft.com/office/drawing/2014/main" id="{6BF6EBBE-5F20-4878-9ECC-A96BEE005F3E}"/>
              </a:ext>
            </a:extLst>
          </p:cNvPr>
          <p:cNvSpPr txBox="1"/>
          <p:nvPr/>
        </p:nvSpPr>
        <p:spPr>
          <a:xfrm>
            <a:off x="456000" y="4846260"/>
            <a:ext cx="10277102" cy="461665"/>
          </a:xfrm>
          <a:prstGeom prst="rect">
            <a:avLst/>
          </a:prstGeom>
          <a:solidFill>
            <a:srgbClr val="67C4D9">
              <a:alpha val="94902"/>
            </a:srgbClr>
          </a:solidFill>
          <a:ln>
            <a:noFill/>
          </a:ln>
        </p:spPr>
        <p:txBody>
          <a:bodyPr wrap="square" rtlCol="0">
            <a:spAutoFit/>
          </a:bodyPr>
          <a:lstStyle/>
          <a:p>
            <a:r>
              <a:rPr lang="de-CH" sz="2400">
                <a:solidFill>
                  <a:schemeClr val="bg1"/>
                </a:solidFill>
                <a:latin typeface="Arial" panose="020B0604020202020204" pitchFamily="34" charset="0"/>
                <a:cs typeface="Arial" panose="020B0604020202020204" pitchFamily="34" charset="0"/>
              </a:rPr>
              <a:t>…du gehst mit Ideen nach Hause, wie du dein Training innovieren willst. </a:t>
            </a:r>
          </a:p>
        </p:txBody>
      </p:sp>
      <p:sp>
        <p:nvSpPr>
          <p:cNvPr id="14" name="Textfeld 13">
            <a:extLst>
              <a:ext uri="{FF2B5EF4-FFF2-40B4-BE49-F238E27FC236}">
                <a16:creationId xmlns:a16="http://schemas.microsoft.com/office/drawing/2014/main" id="{434523F5-2ACB-493F-AE57-D304DF153CF3}"/>
              </a:ext>
            </a:extLst>
          </p:cNvPr>
          <p:cNvSpPr txBox="1"/>
          <p:nvPr/>
        </p:nvSpPr>
        <p:spPr>
          <a:xfrm>
            <a:off x="455999" y="3853864"/>
            <a:ext cx="10277103" cy="830997"/>
          </a:xfrm>
          <a:prstGeom prst="rect">
            <a:avLst/>
          </a:prstGeom>
          <a:solidFill>
            <a:srgbClr val="009999">
              <a:alpha val="94902"/>
            </a:srgbClr>
          </a:solidFill>
          <a:ln>
            <a:noFill/>
          </a:ln>
        </p:spPr>
        <p:txBody>
          <a:bodyPr wrap="square" rtlCol="0">
            <a:spAutoFit/>
          </a:bodyPr>
          <a:lstStyle/>
          <a:p>
            <a:r>
              <a:rPr lang="de-CH" sz="2400">
                <a:solidFill>
                  <a:schemeClr val="bg1"/>
                </a:solidFill>
                <a:latin typeface="Arial" panose="020B0604020202020204" pitchFamily="34" charset="0"/>
                <a:cs typeface="Arial" panose="020B0604020202020204" pitchFamily="34" charset="0"/>
              </a:rPr>
              <a:t>…du kennst die Themen, welche swiss unihockey in den nächsten Jahren innovieren will. </a:t>
            </a:r>
          </a:p>
        </p:txBody>
      </p:sp>
      <p:sp>
        <p:nvSpPr>
          <p:cNvPr id="2" name="Textfeld 1">
            <a:extLst>
              <a:ext uri="{FF2B5EF4-FFF2-40B4-BE49-F238E27FC236}">
                <a16:creationId xmlns:a16="http://schemas.microsoft.com/office/drawing/2014/main" id="{8D99676D-5305-7BCA-13B9-EBD206AFDED2}"/>
              </a:ext>
            </a:extLst>
          </p:cNvPr>
          <p:cNvSpPr txBox="1"/>
          <p:nvPr/>
        </p:nvSpPr>
        <p:spPr>
          <a:xfrm>
            <a:off x="456000" y="5469324"/>
            <a:ext cx="10277102" cy="461665"/>
          </a:xfrm>
          <a:prstGeom prst="rect">
            <a:avLst/>
          </a:prstGeom>
          <a:solidFill>
            <a:schemeClr val="accent2">
              <a:lumMod val="75000"/>
              <a:alpha val="94902"/>
            </a:schemeClr>
          </a:solidFill>
          <a:ln>
            <a:noFill/>
          </a:ln>
        </p:spPr>
        <p:txBody>
          <a:bodyPr wrap="square" rtlCol="0">
            <a:spAutoFit/>
          </a:bodyPr>
          <a:lstStyle/>
          <a:p>
            <a:r>
              <a:rPr lang="de-CH" sz="2400">
                <a:solidFill>
                  <a:schemeClr val="bg1"/>
                </a:solidFill>
                <a:latin typeface="Arial" panose="020B0604020202020204" pitchFamily="34" charset="0"/>
                <a:cs typeface="Arial" panose="020B0604020202020204" pitchFamily="34" charset="0"/>
              </a:rPr>
              <a:t>…du verstehst den Mindset, den es für Innovationen braucht. </a:t>
            </a:r>
          </a:p>
        </p:txBody>
      </p:sp>
    </p:spTree>
    <p:extLst>
      <p:ext uri="{BB962C8B-B14F-4D97-AF65-F5344CB8AC3E}">
        <p14:creationId xmlns:p14="http://schemas.microsoft.com/office/powerpoint/2010/main" val="33570473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de-CH" dirty="0"/>
              <a:t>Phasen / Planung + Steuerung WM-Kampagne</a:t>
            </a:r>
          </a:p>
        </p:txBody>
      </p:sp>
      <p:sp>
        <p:nvSpPr>
          <p:cNvPr id="3" name="Inhaltsplatzhalter 2">
            <a:extLst>
              <a:ext uri="{FF2B5EF4-FFF2-40B4-BE49-F238E27FC236}">
                <a16:creationId xmlns:a16="http://schemas.microsoft.com/office/drawing/2014/main" id="{26ED0CB7-F5B5-4EA7-888A-DA770BBA1946}"/>
              </a:ext>
            </a:extLst>
          </p:cNvPr>
          <p:cNvSpPr>
            <a:spLocks noGrp="1"/>
          </p:cNvSpPr>
          <p:nvPr>
            <p:ph idx="1"/>
          </p:nvPr>
        </p:nvSpPr>
        <p:spPr/>
        <p:txBody>
          <a:bodyPr>
            <a:normAutofit fontScale="92500" lnSpcReduction="10000"/>
          </a:bodyPr>
          <a:lstStyle/>
          <a:p>
            <a:r>
              <a:rPr lang="de-CH" dirty="0"/>
              <a:t>U19: </a:t>
            </a:r>
            <a:r>
              <a:rPr lang="de-CH" b="1" dirty="0"/>
              <a:t>Entwicklungsteam</a:t>
            </a:r>
            <a:r>
              <a:rPr lang="de-CH" dirty="0"/>
              <a:t> &amp; </a:t>
            </a:r>
            <a:r>
              <a:rPr lang="de-CH" b="1" dirty="0"/>
              <a:t>Resultatteam</a:t>
            </a:r>
          </a:p>
          <a:p>
            <a:r>
              <a:rPr lang="de-CH" b="1" dirty="0"/>
              <a:t>83 Spieler </a:t>
            </a:r>
            <a:r>
              <a:rPr lang="de-CH" dirty="0"/>
              <a:t>in einem Camp (9 TH / 74 FSP Jg. 04/05/06)</a:t>
            </a:r>
          </a:p>
          <a:p>
            <a:r>
              <a:rPr lang="de-CH" dirty="0"/>
              <a:t>«Breitere» </a:t>
            </a:r>
            <a:r>
              <a:rPr lang="de-CH" b="1" dirty="0"/>
              <a:t>Informationen</a:t>
            </a:r>
            <a:r>
              <a:rPr lang="de-CH" dirty="0"/>
              <a:t> über Spieler</a:t>
            </a:r>
          </a:p>
          <a:p>
            <a:r>
              <a:rPr lang="de-CH" b="1" dirty="0"/>
              <a:t>Spielidee</a:t>
            </a:r>
            <a:r>
              <a:rPr lang="de-CH" dirty="0"/>
              <a:t> konnte frühzeitig platziert werden</a:t>
            </a:r>
          </a:p>
          <a:p>
            <a:r>
              <a:rPr lang="de-CH" b="1" dirty="0"/>
              <a:t>Grundhaltung</a:t>
            </a:r>
            <a:r>
              <a:rPr lang="de-CH" dirty="0"/>
              <a:t> (Werte, Regeln) war frühzeitig installiert</a:t>
            </a:r>
          </a:p>
          <a:p>
            <a:r>
              <a:rPr lang="de-CH" b="1" dirty="0">
                <a:sym typeface="Wingdings" panose="05000000000000000000" pitchFamily="2" charset="2"/>
              </a:rPr>
              <a:t>Vertrauensverhältnis</a:t>
            </a:r>
            <a:r>
              <a:rPr lang="de-CH" dirty="0">
                <a:sym typeface="Wingdings" panose="05000000000000000000" pitchFamily="2" charset="2"/>
              </a:rPr>
              <a:t> Spieler-Spieler / Spieler-Staff</a:t>
            </a:r>
          </a:p>
          <a:p>
            <a:r>
              <a:rPr lang="de-CH" dirty="0">
                <a:sym typeface="Wingdings" panose="05000000000000000000" pitchFamily="2" charset="2"/>
              </a:rPr>
              <a:t>Grösser «Einfluss» auf </a:t>
            </a:r>
            <a:r>
              <a:rPr lang="de-CH" b="1" dirty="0">
                <a:sym typeface="Wingdings" panose="05000000000000000000" pitchFamily="2" charset="2"/>
              </a:rPr>
              <a:t>Entwicklung</a:t>
            </a:r>
            <a:r>
              <a:rPr lang="de-CH" dirty="0">
                <a:sym typeface="Wingdings" panose="05000000000000000000" pitchFamily="2" charset="2"/>
              </a:rPr>
              <a:t> (Bsp. Physis)</a:t>
            </a:r>
          </a:p>
          <a:p>
            <a:r>
              <a:rPr lang="de-CH" b="1" dirty="0">
                <a:sym typeface="Wingdings" panose="05000000000000000000" pitchFamily="2" charset="2"/>
              </a:rPr>
              <a:t>Letzte Phase: mehr Auswahl</a:t>
            </a:r>
            <a:r>
              <a:rPr lang="de-CH" dirty="0">
                <a:sym typeface="Wingdings" panose="05000000000000000000" pitchFamily="2" charset="2"/>
              </a:rPr>
              <a:t> in potenziellen WM-Spielern</a:t>
            </a:r>
            <a:br>
              <a:rPr lang="de-CH" dirty="0">
                <a:sym typeface="Wingdings" panose="05000000000000000000" pitchFamily="2" charset="2"/>
              </a:rPr>
            </a:br>
            <a:r>
              <a:rPr lang="de-CH" dirty="0">
                <a:sym typeface="Wingdings" panose="05000000000000000000" pitchFamily="2" charset="2"/>
              </a:rPr>
              <a:t>(grosser Einfluss auf Kaderzusammenstellung)</a:t>
            </a:r>
          </a:p>
          <a:p>
            <a:r>
              <a:rPr lang="de-CH" b="1" dirty="0"/>
              <a:t>Letzte Phase: mehr Ressourcen </a:t>
            </a:r>
            <a:r>
              <a:rPr lang="de-CH" dirty="0"/>
              <a:t>für Performance-Themen</a:t>
            </a:r>
            <a:br>
              <a:rPr lang="de-CH" dirty="0"/>
            </a:br>
            <a:r>
              <a:rPr lang="de-CH" dirty="0"/>
              <a:t>(Special-Teams, Wettkämpfe)</a:t>
            </a:r>
          </a:p>
          <a:p>
            <a:r>
              <a:rPr lang="de-CH" dirty="0"/>
              <a:t>Jederzeit klar, wo wir «auf Kurs» sind und wo wir noch nachbessern müssen</a:t>
            </a:r>
          </a:p>
          <a:p>
            <a:endParaRPr lang="de-CH" dirty="0"/>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16.06.2023</a:t>
            </a:r>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Nationalteam U19 Männer</a:t>
            </a: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06434-48B5-4D51-A992-A4E216028942}" type="slidenum">
              <a:rPr kumimoji="0" lang="de-CH"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407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de-CH" dirty="0"/>
              <a:t>Team / Teamzusammenstellung</a:t>
            </a:r>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16.06.2023</a:t>
            </a:r>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Nationalteam U19 Männer</a:t>
            </a: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06434-48B5-4D51-A992-A4E216028942}" type="slidenum">
              <a:rPr kumimoji="0" lang="de-CH"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Inhaltsplatzhalter 2" descr="Ein Bild, das Person, Gruppe, Fußball, Sport enthält.&#10;&#10;Automatisch generierte Beschreibung">
            <a:extLst>
              <a:ext uri="{FF2B5EF4-FFF2-40B4-BE49-F238E27FC236}">
                <a16:creationId xmlns:a16="http://schemas.microsoft.com/office/drawing/2014/main" id="{71A466EF-EB20-92CD-70F2-A52AC9F6526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701528" y="1600200"/>
            <a:ext cx="6788944" cy="4525963"/>
          </a:xfrm>
          <a:prstGeom prst="rect">
            <a:avLst/>
          </a:prstGeom>
          <a:noFill/>
          <a:ln>
            <a:noFill/>
          </a:ln>
        </p:spPr>
      </p:pic>
    </p:spTree>
    <p:extLst>
      <p:ext uri="{BB962C8B-B14F-4D97-AF65-F5344CB8AC3E}">
        <p14:creationId xmlns:p14="http://schemas.microsoft.com/office/powerpoint/2010/main" val="2692276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36CAC9-428D-4871-BAE6-19E84B70CD7F}"/>
              </a:ext>
            </a:extLst>
          </p:cNvPr>
          <p:cNvSpPr>
            <a:spLocks noGrp="1"/>
          </p:cNvSpPr>
          <p:nvPr>
            <p:ph type="title"/>
          </p:nvPr>
        </p:nvSpPr>
        <p:spPr/>
        <p:txBody>
          <a:bodyPr/>
          <a:lstStyle/>
          <a:p>
            <a:r>
              <a:rPr lang="de-CH" dirty="0"/>
              <a:t>Team / Teamzusammenstellung</a:t>
            </a:r>
          </a:p>
        </p:txBody>
      </p:sp>
      <p:sp>
        <p:nvSpPr>
          <p:cNvPr id="3" name="Inhaltsplatzhalter 2">
            <a:extLst>
              <a:ext uri="{FF2B5EF4-FFF2-40B4-BE49-F238E27FC236}">
                <a16:creationId xmlns:a16="http://schemas.microsoft.com/office/drawing/2014/main" id="{26ED0CB7-F5B5-4EA7-888A-DA770BBA1946}"/>
              </a:ext>
            </a:extLst>
          </p:cNvPr>
          <p:cNvSpPr>
            <a:spLocks noGrp="1"/>
          </p:cNvSpPr>
          <p:nvPr>
            <p:ph idx="1"/>
          </p:nvPr>
        </p:nvSpPr>
        <p:spPr/>
        <p:txBody>
          <a:bodyPr>
            <a:normAutofit/>
          </a:bodyPr>
          <a:lstStyle/>
          <a:p>
            <a:r>
              <a:rPr lang="de-CH" b="1" dirty="0"/>
              <a:t>Grundsatz</a:t>
            </a:r>
            <a:r>
              <a:rPr lang="de-CH" dirty="0"/>
              <a:t>: Die Summe der besten Spieler ergibt nicht das beste Team</a:t>
            </a:r>
          </a:p>
          <a:p>
            <a:r>
              <a:rPr lang="de-CH" b="1" dirty="0"/>
              <a:t>Kernteam</a:t>
            </a:r>
            <a:r>
              <a:rPr lang="de-CH" dirty="0"/>
              <a:t>: Staff</a:t>
            </a:r>
          </a:p>
          <a:p>
            <a:r>
              <a:rPr lang="de-CH" b="1" dirty="0"/>
              <a:t>Team-Beitrag?</a:t>
            </a:r>
            <a:r>
              <a:rPr lang="de-CH" dirty="0"/>
              <a:t> «On-Field» und «Off-Field»</a:t>
            </a:r>
          </a:p>
          <a:p>
            <a:r>
              <a:rPr lang="de-CH" b="1" dirty="0"/>
              <a:t>Unterschieds-Spieler</a:t>
            </a:r>
            <a:r>
              <a:rPr lang="de-CH" dirty="0"/>
              <a:t> &amp; </a:t>
            </a:r>
            <a:r>
              <a:rPr lang="de-CH" b="1" dirty="0"/>
              <a:t>Stabilitäts-Spieler</a:t>
            </a:r>
          </a:p>
          <a:p>
            <a:r>
              <a:rPr lang="de-CH" b="1" dirty="0"/>
              <a:t>Werte</a:t>
            </a:r>
            <a:r>
              <a:rPr lang="de-CH" dirty="0"/>
              <a:t> / Regeln / Verhaltensgrundsätze</a:t>
            </a:r>
          </a:p>
          <a:p>
            <a:r>
              <a:rPr lang="de-CH" b="1" dirty="0"/>
              <a:t>Rollen-Akzeptanz</a:t>
            </a:r>
            <a:r>
              <a:rPr lang="de-CH" dirty="0"/>
              <a:t> (Bsp. Torhüter-Duo)</a:t>
            </a:r>
          </a:p>
          <a:p>
            <a:r>
              <a:rPr lang="de-CH" b="1" dirty="0"/>
              <a:t>Zielarbeit</a:t>
            </a:r>
            <a:r>
              <a:rPr lang="de-CH" dirty="0"/>
              <a:t>: Prozess mit dem Team (Akzeptanz / Partizipation) </a:t>
            </a:r>
            <a:br>
              <a:rPr lang="de-CH" dirty="0"/>
            </a:br>
            <a:r>
              <a:rPr lang="de-CH" dirty="0">
                <a:sym typeface="Wingdings" panose="05000000000000000000" pitchFamily="2" charset="2"/>
              </a:rPr>
              <a:t> WM-Motto</a:t>
            </a:r>
            <a:endParaRPr lang="de-CH" dirty="0"/>
          </a:p>
          <a:p>
            <a:endParaRPr lang="de-CH" dirty="0"/>
          </a:p>
        </p:txBody>
      </p:sp>
      <p:sp>
        <p:nvSpPr>
          <p:cNvPr id="4" name="Datumsplatzhalter 3"/>
          <p:cNvSpPr>
            <a:spLocks noGrp="1"/>
          </p:cNvSpPr>
          <p:nvPr>
            <p:ph type="dt" sz="half" idx="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16.06.2023</a:t>
            </a:r>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Fußzeilenplatzhalter 4"/>
          <p:cNvSpPr>
            <a:spLocks noGrp="1"/>
          </p:cNvSpPr>
          <p:nvPr>
            <p:ph type="ftr" sz="quarter" idx="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Nationalteam U19 Männer</a:t>
            </a:r>
          </a:p>
        </p:txBody>
      </p:sp>
      <p:sp>
        <p:nvSpPr>
          <p:cNvPr id="6" name="Foliennummernplatzhalter 5"/>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06434-48B5-4D51-A992-A4E216028942}" type="slidenum">
              <a:rPr kumimoji="0" lang="de-CH" sz="10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de-CH"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7" name="Grafik 6" descr="Ein Bild, das Logo enthält.&#10;&#10;Automatisch generierte Beschreibung">
            <a:extLst>
              <a:ext uri="{FF2B5EF4-FFF2-40B4-BE49-F238E27FC236}">
                <a16:creationId xmlns:a16="http://schemas.microsoft.com/office/drawing/2014/main" id="{CF6F8B8F-8909-FCD5-CF7E-0A8EC2835B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4445" y="4240845"/>
            <a:ext cx="1417955" cy="2033905"/>
          </a:xfrm>
          <a:prstGeom prst="rect">
            <a:avLst/>
          </a:prstGeom>
        </p:spPr>
      </p:pic>
    </p:spTree>
    <p:extLst>
      <p:ext uri="{BB962C8B-B14F-4D97-AF65-F5344CB8AC3E}">
        <p14:creationId xmlns:p14="http://schemas.microsoft.com/office/powerpoint/2010/main" val="3535457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D8746A4-D0A5-941E-6B80-6C8C48D4BFA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81" y="0"/>
            <a:ext cx="12305409" cy="6874877"/>
          </a:xfrm>
          <a:prstGeom prst="rect">
            <a:avLst/>
          </a:prstGeom>
        </p:spPr>
      </p:pic>
      <p:sp>
        <p:nvSpPr>
          <p:cNvPr id="9" name="Titel 1">
            <a:extLst>
              <a:ext uri="{FF2B5EF4-FFF2-40B4-BE49-F238E27FC236}">
                <a16:creationId xmlns:a16="http://schemas.microsoft.com/office/drawing/2014/main" id="{038400B9-19E9-853D-3C49-54E976E01751}"/>
              </a:ext>
            </a:extLst>
          </p:cNvPr>
          <p:cNvSpPr txBox="1">
            <a:spLocks/>
          </p:cNvSpPr>
          <p:nvPr/>
        </p:nvSpPr>
        <p:spPr>
          <a:xfrm>
            <a:off x="2171564" y="1340768"/>
            <a:ext cx="8820980" cy="1944216"/>
          </a:xfrm>
          <a:prstGeom prst="rect">
            <a:avLst/>
          </a:prstGeom>
          <a:solidFill>
            <a:schemeClr val="bg1">
              <a:alpha val="85000"/>
            </a:schemeClr>
          </a:solidFill>
        </p:spPr>
        <p:txBody>
          <a:bodyPr vert="horz" lIns="91440" tIns="45720" rIns="91440" bIns="45720" rtlCol="0" anchor="ctr">
            <a:noAutofit/>
          </a:bodyPr>
          <a:lstStyle>
            <a:lvl1pPr algn="ctr" defTabSz="914400" rtl="0" eaLnBrk="1" latinLnBrk="0" hangingPunct="1">
              <a:spcBef>
                <a:spcPct val="0"/>
              </a:spcBef>
              <a:buNone/>
              <a:defRPr sz="3200" b="1" kern="1200" cap="none" baseline="0">
                <a:solidFill>
                  <a:schemeClr val="tx1"/>
                </a:solidFill>
                <a:latin typeface="Arial" panose="020B0604020202020204" pitchFamily="34" charset="0"/>
                <a:ea typeface="+mj-ea"/>
                <a:cs typeface="Arial" panose="020B0604020202020204" pitchFamily="34" charset="0"/>
              </a:defRPr>
            </a:lvl1pPr>
          </a:lstStyle>
          <a:p>
            <a:r>
              <a:rPr lang="de-CH" sz="3600"/>
              <a:t>Ich muss mir das Glück erzwingen.</a:t>
            </a:r>
            <a:endParaRPr lang="de-CH" sz="3600" b="0"/>
          </a:p>
        </p:txBody>
      </p:sp>
      <p:sp>
        <p:nvSpPr>
          <p:cNvPr id="11" name="Freeform: Shape 10">
            <a:extLst>
              <a:ext uri="{FF2B5EF4-FFF2-40B4-BE49-F238E27FC236}">
                <a16:creationId xmlns:a16="http://schemas.microsoft.com/office/drawing/2014/main" id="{37CCC82B-22AB-3064-4134-0754E36C9D55}"/>
              </a:ext>
            </a:extLst>
          </p:cNvPr>
          <p:cNvSpPr/>
          <p:nvPr/>
        </p:nvSpPr>
        <p:spPr>
          <a:xfrm>
            <a:off x="5663952" y="2133277"/>
            <a:ext cx="2376264" cy="575643"/>
          </a:xfrm>
          <a:custGeom>
            <a:avLst/>
            <a:gdLst>
              <a:gd name="connsiteX0" fmla="*/ 0 w 1650830"/>
              <a:gd name="connsiteY0" fmla="*/ 607555 h 791667"/>
              <a:gd name="connsiteX1" fmla="*/ 276162 w 1650830"/>
              <a:gd name="connsiteY1" fmla="*/ 67506 h 791667"/>
              <a:gd name="connsiteX2" fmla="*/ 282298 w 1650830"/>
              <a:gd name="connsiteY2" fmla="*/ 521638 h 791667"/>
              <a:gd name="connsiteX3" fmla="*/ 681198 w 1650830"/>
              <a:gd name="connsiteY3" fmla="*/ 55232 h 791667"/>
              <a:gd name="connsiteX4" fmla="*/ 613692 w 1650830"/>
              <a:gd name="connsiteY4" fmla="*/ 583007 h 791667"/>
              <a:gd name="connsiteX5" fmla="*/ 932811 w 1650830"/>
              <a:gd name="connsiteY5" fmla="*/ 159560 h 791667"/>
              <a:gd name="connsiteX6" fmla="*/ 699609 w 1650830"/>
              <a:gd name="connsiteY6" fmla="*/ 791662 h 791667"/>
              <a:gd name="connsiteX7" fmla="*/ 1153740 w 1650830"/>
              <a:gd name="connsiteY7" fmla="*/ 147286 h 791667"/>
              <a:gd name="connsiteX8" fmla="*/ 1650830 w 1650830"/>
              <a:gd name="connsiteY8" fmla="*/ 0 h 791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0830" h="791667">
                <a:moveTo>
                  <a:pt x="0" y="607555"/>
                </a:moveTo>
                <a:cubicBezTo>
                  <a:pt x="114556" y="344690"/>
                  <a:pt x="229112" y="81825"/>
                  <a:pt x="276162" y="67506"/>
                </a:cubicBezTo>
                <a:cubicBezTo>
                  <a:pt x="323212" y="53187"/>
                  <a:pt x="214792" y="523684"/>
                  <a:pt x="282298" y="521638"/>
                </a:cubicBezTo>
                <a:cubicBezTo>
                  <a:pt x="349804" y="519592"/>
                  <a:pt x="625966" y="45004"/>
                  <a:pt x="681198" y="55232"/>
                </a:cubicBezTo>
                <a:cubicBezTo>
                  <a:pt x="736430" y="65460"/>
                  <a:pt x="571757" y="565619"/>
                  <a:pt x="613692" y="583007"/>
                </a:cubicBezTo>
                <a:cubicBezTo>
                  <a:pt x="655627" y="600395"/>
                  <a:pt x="918492" y="124784"/>
                  <a:pt x="932811" y="159560"/>
                </a:cubicBezTo>
                <a:cubicBezTo>
                  <a:pt x="947130" y="194336"/>
                  <a:pt x="662788" y="793708"/>
                  <a:pt x="699609" y="791662"/>
                </a:cubicBezTo>
                <a:cubicBezTo>
                  <a:pt x="736430" y="789616"/>
                  <a:pt x="995203" y="279230"/>
                  <a:pt x="1153740" y="147286"/>
                </a:cubicBezTo>
                <a:cubicBezTo>
                  <a:pt x="1312277" y="15342"/>
                  <a:pt x="1481553" y="7671"/>
                  <a:pt x="1650830" y="0"/>
                </a:cubicBezTo>
              </a:path>
            </a:pathLst>
          </a:cu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6" name="Rectangle 15">
            <a:extLst>
              <a:ext uri="{FF2B5EF4-FFF2-40B4-BE49-F238E27FC236}">
                <a16:creationId xmlns:a16="http://schemas.microsoft.com/office/drawing/2014/main" id="{5C016276-EBDD-9C60-B1E3-6E80373003CB}"/>
              </a:ext>
            </a:extLst>
          </p:cNvPr>
          <p:cNvSpPr/>
          <p:nvPr/>
        </p:nvSpPr>
        <p:spPr>
          <a:xfrm>
            <a:off x="7104112" y="1412776"/>
            <a:ext cx="3888432" cy="648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FF0000"/>
                </a:solidFill>
              </a:rPr>
              <a:t>Wahrscheinlichkeit</a:t>
            </a:r>
            <a:endParaRPr lang="en-CH" sz="3600" b="1">
              <a:solidFill>
                <a:srgbClr val="FF0000"/>
              </a:solidFill>
            </a:endParaRPr>
          </a:p>
        </p:txBody>
      </p:sp>
      <p:sp>
        <p:nvSpPr>
          <p:cNvPr id="20" name="Rectangle 19">
            <a:extLst>
              <a:ext uri="{FF2B5EF4-FFF2-40B4-BE49-F238E27FC236}">
                <a16:creationId xmlns:a16="http://schemas.microsoft.com/office/drawing/2014/main" id="{472AB500-C646-E219-FA93-92BE835D22F6}"/>
              </a:ext>
            </a:extLst>
          </p:cNvPr>
          <p:cNvSpPr/>
          <p:nvPr/>
        </p:nvSpPr>
        <p:spPr>
          <a:xfrm>
            <a:off x="5087889" y="1294769"/>
            <a:ext cx="825415" cy="6480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3600" b="1">
                <a:solidFill>
                  <a:srgbClr val="FF0000"/>
                </a:solidFill>
              </a:rPr>
              <a:t>die</a:t>
            </a:r>
            <a:endParaRPr lang="en-CH" sz="3600" b="1">
              <a:solidFill>
                <a:srgbClr val="FF0000"/>
              </a:solidFill>
            </a:endParaRPr>
          </a:p>
        </p:txBody>
      </p:sp>
      <p:sp>
        <p:nvSpPr>
          <p:cNvPr id="22" name="Freeform: Shape 21">
            <a:extLst>
              <a:ext uri="{FF2B5EF4-FFF2-40B4-BE49-F238E27FC236}">
                <a16:creationId xmlns:a16="http://schemas.microsoft.com/office/drawing/2014/main" id="{65C85558-3911-33EB-0A35-D3CA6458E23D}"/>
              </a:ext>
            </a:extLst>
          </p:cNvPr>
          <p:cNvSpPr/>
          <p:nvPr/>
        </p:nvSpPr>
        <p:spPr>
          <a:xfrm>
            <a:off x="7032105" y="1844824"/>
            <a:ext cx="144016" cy="187982"/>
          </a:xfrm>
          <a:custGeom>
            <a:avLst/>
            <a:gdLst>
              <a:gd name="connsiteX0" fmla="*/ 288435 w 288435"/>
              <a:gd name="connsiteY0" fmla="*/ 0 h 190245"/>
              <a:gd name="connsiteX1" fmla="*/ 98190 w 288435"/>
              <a:gd name="connsiteY1" fmla="*/ 73643 h 190245"/>
              <a:gd name="connsiteX2" fmla="*/ 0 w 288435"/>
              <a:gd name="connsiteY2" fmla="*/ 190245 h 190245"/>
            </a:gdLst>
            <a:ahLst/>
            <a:cxnLst>
              <a:cxn ang="0">
                <a:pos x="connsiteX0" y="connsiteY0"/>
              </a:cxn>
              <a:cxn ang="0">
                <a:pos x="connsiteX1" y="connsiteY1"/>
              </a:cxn>
              <a:cxn ang="0">
                <a:pos x="connsiteX2" y="connsiteY2"/>
              </a:cxn>
            </a:cxnLst>
            <a:rect l="l" t="t" r="r" b="b"/>
            <a:pathLst>
              <a:path w="288435" h="190245">
                <a:moveTo>
                  <a:pt x="288435" y="0"/>
                </a:moveTo>
                <a:cubicBezTo>
                  <a:pt x="217348" y="20968"/>
                  <a:pt x="146262" y="41936"/>
                  <a:pt x="98190" y="73643"/>
                </a:cubicBezTo>
                <a:cubicBezTo>
                  <a:pt x="50118" y="105350"/>
                  <a:pt x="25059" y="147797"/>
                  <a:pt x="0" y="190245"/>
                </a:cubicBezTo>
              </a:path>
            </a:pathLst>
          </a:custGeom>
          <a:noFill/>
          <a:ln w="38100">
            <a:solidFill>
              <a:srgbClr val="FF0000"/>
            </a:solid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23" name="Freeform: Shape 22">
            <a:extLst>
              <a:ext uri="{FF2B5EF4-FFF2-40B4-BE49-F238E27FC236}">
                <a16:creationId xmlns:a16="http://schemas.microsoft.com/office/drawing/2014/main" id="{F707D1F5-76CE-E7AA-57AB-4CBF7290FF4D}"/>
              </a:ext>
            </a:extLst>
          </p:cNvPr>
          <p:cNvSpPr/>
          <p:nvPr/>
        </p:nvSpPr>
        <p:spPr>
          <a:xfrm>
            <a:off x="5879162" y="1753669"/>
            <a:ext cx="276161" cy="296060"/>
          </a:xfrm>
          <a:custGeom>
            <a:avLst/>
            <a:gdLst>
              <a:gd name="connsiteX0" fmla="*/ 0 w 276161"/>
              <a:gd name="connsiteY0" fmla="*/ 1488 h 296060"/>
              <a:gd name="connsiteX1" fmla="*/ 196382 w 276161"/>
              <a:gd name="connsiteY1" fmla="*/ 44446 h 296060"/>
              <a:gd name="connsiteX2" fmla="*/ 276161 w 276161"/>
              <a:gd name="connsiteY2" fmla="*/ 296060 h 296060"/>
            </a:gdLst>
            <a:ahLst/>
            <a:cxnLst>
              <a:cxn ang="0">
                <a:pos x="connsiteX0" y="connsiteY0"/>
              </a:cxn>
              <a:cxn ang="0">
                <a:pos x="connsiteX1" y="connsiteY1"/>
              </a:cxn>
              <a:cxn ang="0">
                <a:pos x="connsiteX2" y="connsiteY2"/>
              </a:cxn>
            </a:cxnLst>
            <a:rect l="l" t="t" r="r" b="b"/>
            <a:pathLst>
              <a:path w="276161" h="296060">
                <a:moveTo>
                  <a:pt x="0" y="1488"/>
                </a:moveTo>
                <a:cubicBezTo>
                  <a:pt x="75177" y="-1581"/>
                  <a:pt x="150355" y="-4649"/>
                  <a:pt x="196382" y="44446"/>
                </a:cubicBezTo>
                <a:cubicBezTo>
                  <a:pt x="242409" y="93541"/>
                  <a:pt x="259285" y="194800"/>
                  <a:pt x="276161" y="296060"/>
                </a:cubicBezTo>
              </a:path>
            </a:pathLst>
          </a:custGeom>
          <a:noFill/>
          <a:ln w="38100">
            <a:solidFill>
              <a:srgbClr val="FF0000"/>
            </a:solidFill>
            <a:headEnd type="none" w="med" len="med"/>
            <a:tailEnd type="none"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Tree>
    <p:extLst>
      <p:ext uri="{BB962C8B-B14F-4D97-AF65-F5344CB8AC3E}">
        <p14:creationId xmlns:p14="http://schemas.microsoft.com/office/powerpoint/2010/main" val="2094202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6" grpId="0"/>
      <p:bldP spid="20" grpId="0"/>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14EAE-5144-D4CE-7C34-714C0CCFF9F6}"/>
              </a:ext>
            </a:extLst>
          </p:cNvPr>
          <p:cNvPicPr>
            <a:picLocks noChangeAspect="1"/>
          </p:cNvPicPr>
          <p:nvPr/>
        </p:nvPicPr>
        <p:blipFill>
          <a:blip r:embed="rId2"/>
          <a:stretch>
            <a:fillRect/>
          </a:stretch>
        </p:blipFill>
        <p:spPr>
          <a:xfrm>
            <a:off x="479376" y="0"/>
            <a:ext cx="11305256" cy="6858000"/>
          </a:xfrm>
          <a:prstGeom prst="rect">
            <a:avLst/>
          </a:prstGeom>
        </p:spPr>
      </p:pic>
    </p:spTree>
    <p:extLst>
      <p:ext uri="{BB962C8B-B14F-4D97-AF65-F5344CB8AC3E}">
        <p14:creationId xmlns:p14="http://schemas.microsoft.com/office/powerpoint/2010/main" val="3842151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14EAE-5144-D4CE-7C34-714C0CCFF9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9376" y="0"/>
            <a:ext cx="11305256" cy="6858000"/>
          </a:xfrm>
          <a:prstGeom prst="rect">
            <a:avLst/>
          </a:prstGeom>
        </p:spPr>
      </p:pic>
      <p:pic>
        <p:nvPicPr>
          <p:cNvPr id="2" name="Picture 1">
            <a:extLst>
              <a:ext uri="{FF2B5EF4-FFF2-40B4-BE49-F238E27FC236}">
                <a16:creationId xmlns:a16="http://schemas.microsoft.com/office/drawing/2014/main" id="{DC7A4312-B7F1-6A04-3D16-0B380E28E9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79376" y="548680"/>
            <a:ext cx="3384376" cy="4840594"/>
          </a:xfrm>
          <a:prstGeom prst="rect">
            <a:avLst/>
          </a:prstGeom>
          <a:ln w="57150">
            <a:solidFill>
              <a:schemeClr val="tx1"/>
            </a:solidFill>
          </a:ln>
        </p:spPr>
      </p:pic>
    </p:spTree>
    <p:extLst>
      <p:ext uri="{BB962C8B-B14F-4D97-AF65-F5344CB8AC3E}">
        <p14:creationId xmlns:p14="http://schemas.microsoft.com/office/powerpoint/2010/main" val="41620415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14EAE-5144-D4CE-7C34-714C0CCFF9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9376" y="0"/>
            <a:ext cx="11305256" cy="6858000"/>
          </a:xfrm>
          <a:prstGeom prst="rect">
            <a:avLst/>
          </a:prstGeom>
        </p:spPr>
      </p:pic>
      <p:pic>
        <p:nvPicPr>
          <p:cNvPr id="2" name="Picture 1">
            <a:extLst>
              <a:ext uri="{FF2B5EF4-FFF2-40B4-BE49-F238E27FC236}">
                <a16:creationId xmlns:a16="http://schemas.microsoft.com/office/drawing/2014/main" id="{DC7A4312-B7F1-6A04-3D16-0B380E28E9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3352" y="3861048"/>
            <a:ext cx="11761306" cy="2880320"/>
          </a:xfrm>
          <a:prstGeom prst="rect">
            <a:avLst/>
          </a:prstGeom>
          <a:ln w="57150">
            <a:solidFill>
              <a:schemeClr val="tx1"/>
            </a:solidFill>
          </a:ln>
        </p:spPr>
      </p:pic>
    </p:spTree>
    <p:extLst>
      <p:ext uri="{BB962C8B-B14F-4D97-AF65-F5344CB8AC3E}">
        <p14:creationId xmlns:p14="http://schemas.microsoft.com/office/powerpoint/2010/main" val="40389624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14EAE-5144-D4CE-7C34-714C0CCFF9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9376" y="0"/>
            <a:ext cx="11305256" cy="6858000"/>
          </a:xfrm>
          <a:prstGeom prst="rect">
            <a:avLst/>
          </a:prstGeom>
        </p:spPr>
      </p:pic>
      <p:pic>
        <p:nvPicPr>
          <p:cNvPr id="2" name="Picture 1">
            <a:extLst>
              <a:ext uri="{FF2B5EF4-FFF2-40B4-BE49-F238E27FC236}">
                <a16:creationId xmlns:a16="http://schemas.microsoft.com/office/drawing/2014/main" id="{DC7A4312-B7F1-6A04-3D16-0B380E28E9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1344" y="4068071"/>
            <a:ext cx="2952328" cy="2673297"/>
          </a:xfrm>
          <a:prstGeom prst="rect">
            <a:avLst/>
          </a:prstGeom>
          <a:ln w="57150">
            <a:solidFill>
              <a:schemeClr val="tx1"/>
            </a:solidFill>
          </a:ln>
        </p:spPr>
      </p:pic>
    </p:spTree>
    <p:extLst>
      <p:ext uri="{BB962C8B-B14F-4D97-AF65-F5344CB8AC3E}">
        <p14:creationId xmlns:p14="http://schemas.microsoft.com/office/powerpoint/2010/main" val="3022583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14EAE-5144-D4CE-7C34-714C0CCFF9F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479376" y="0"/>
            <a:ext cx="11305256" cy="6858000"/>
          </a:xfrm>
          <a:prstGeom prst="rect">
            <a:avLst/>
          </a:prstGeom>
        </p:spPr>
      </p:pic>
      <p:pic>
        <p:nvPicPr>
          <p:cNvPr id="2" name="Picture 1">
            <a:extLst>
              <a:ext uri="{FF2B5EF4-FFF2-40B4-BE49-F238E27FC236}">
                <a16:creationId xmlns:a16="http://schemas.microsoft.com/office/drawing/2014/main" id="{DC7A4312-B7F1-6A04-3D16-0B380E28E9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9336" y="476672"/>
            <a:ext cx="4032448" cy="5040559"/>
          </a:xfrm>
          <a:prstGeom prst="rect">
            <a:avLst/>
          </a:prstGeom>
          <a:ln w="57150">
            <a:solidFill>
              <a:schemeClr val="tx1"/>
            </a:solidFill>
          </a:ln>
        </p:spPr>
      </p:pic>
    </p:spTree>
    <p:extLst>
      <p:ext uri="{BB962C8B-B14F-4D97-AF65-F5344CB8AC3E}">
        <p14:creationId xmlns:p14="http://schemas.microsoft.com/office/powerpoint/2010/main" val="20716506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4514EAE-5144-D4CE-7C34-714C0CCFF9F6}"/>
              </a:ext>
            </a:extLst>
          </p:cNvPr>
          <p:cNvPicPr>
            <a:picLocks noChangeAspect="1"/>
          </p:cNvPicPr>
          <p:nvPr/>
        </p:nvPicPr>
        <p:blipFill>
          <a:blip r:embed="rId2"/>
          <a:stretch>
            <a:fillRect/>
          </a:stretch>
        </p:blipFill>
        <p:spPr>
          <a:xfrm>
            <a:off x="479376" y="0"/>
            <a:ext cx="11305256" cy="6858000"/>
          </a:xfrm>
          <a:prstGeom prst="rect">
            <a:avLst/>
          </a:prstGeom>
        </p:spPr>
      </p:pic>
    </p:spTree>
    <p:extLst>
      <p:ext uri="{BB962C8B-B14F-4D97-AF65-F5344CB8AC3E}">
        <p14:creationId xmlns:p14="http://schemas.microsoft.com/office/powerpoint/2010/main" val="38639758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nhaltsplatzhalter 5" descr="Ein Bild, das Text, Person, Menge enthält.&#10;&#10;Automatisch generierte Beschreibung">
            <a:extLst>
              <a:ext uri="{FF2B5EF4-FFF2-40B4-BE49-F238E27FC236}">
                <a16:creationId xmlns:a16="http://schemas.microsoft.com/office/drawing/2014/main" id="{42887C74-2DD2-B3B7-64C2-A918E56FA39C}"/>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noFill/>
        </p:spPr>
      </p:pic>
      <p:sp>
        <p:nvSpPr>
          <p:cNvPr id="19" name="Slide Number Placeholder 4">
            <a:extLst>
              <a:ext uri="{FF2B5EF4-FFF2-40B4-BE49-F238E27FC236}">
                <a16:creationId xmlns:a16="http://schemas.microsoft.com/office/drawing/2014/main" id="{3B36E06F-576F-387D-6808-BB644F03F808}"/>
              </a:ext>
            </a:extLst>
          </p:cNvPr>
          <p:cNvSpPr>
            <a:spLocks noGrp="1"/>
          </p:cNvSpPr>
          <p:nvPr>
            <p:ph type="sldNum" sz="quarter" idx="12"/>
          </p:nvPr>
        </p:nvSpPr>
        <p:spPr>
          <a:xfrm>
            <a:off x="8737600" y="6343200"/>
            <a:ext cx="2844800" cy="360000"/>
          </a:xfrm>
        </p:spPr>
        <p:txBody>
          <a:bodyPr/>
          <a:lstStyle/>
          <a:p>
            <a:pPr algn="r">
              <a:spcAft>
                <a:spcPts val="600"/>
              </a:spcAft>
            </a:pPr>
            <a:fld id="{5EF06434-48B5-4D51-A992-A4E216028942}" type="slidenum">
              <a:rPr lang="de-CH" smtClean="0"/>
              <a:pPr algn="r">
                <a:spcAft>
                  <a:spcPts val="600"/>
                </a:spcAft>
              </a:pPr>
              <a:t>4</a:t>
            </a:fld>
            <a:endParaRPr lang="de-CH"/>
          </a:p>
        </p:txBody>
      </p:sp>
      <p:sp>
        <p:nvSpPr>
          <p:cNvPr id="10" name="Title 2">
            <a:extLst>
              <a:ext uri="{FF2B5EF4-FFF2-40B4-BE49-F238E27FC236}">
                <a16:creationId xmlns:a16="http://schemas.microsoft.com/office/drawing/2014/main" id="{4B937815-94FB-2F83-9433-E3221FEF39C0}"/>
              </a:ext>
            </a:extLst>
          </p:cNvPr>
          <p:cNvSpPr>
            <a:spLocks noGrp="1"/>
          </p:cNvSpPr>
          <p:nvPr>
            <p:ph type="ctrTitle"/>
          </p:nvPr>
        </p:nvSpPr>
        <p:spPr>
          <a:xfrm>
            <a:off x="531686" y="554065"/>
            <a:ext cx="11050714" cy="1656184"/>
          </a:xfrm>
        </p:spPr>
        <p:txBody>
          <a:bodyPr anchor="ctr">
            <a:normAutofit/>
          </a:bodyPr>
          <a:lstStyle/>
          <a:p>
            <a:pPr>
              <a:lnSpc>
                <a:spcPct val="90000"/>
              </a:lnSpc>
            </a:pPr>
            <a:r>
              <a:rPr lang="de-CH" sz="2400" b="1" u="sng">
                <a:effectLst/>
              </a:rPr>
              <a:t>Vision Sport</a:t>
            </a:r>
            <a:br>
              <a:rPr lang="de-CH" sz="2000" b="1" i="1">
                <a:effectLst/>
              </a:rPr>
            </a:br>
            <a:r>
              <a:rPr lang="de-CH" sz="2000" b="1" i="1">
                <a:effectLst/>
              </a:rPr>
              <a:t>"Wir etablieren Unihockey in der Schweiz als </a:t>
            </a:r>
            <a:r>
              <a:rPr lang="de-CH" sz="2000" b="1" i="1">
                <a:solidFill>
                  <a:srgbClr val="FF0000"/>
                </a:solidFill>
                <a:effectLst/>
              </a:rPr>
              <a:t>Spitzensport</a:t>
            </a:r>
            <a:r>
              <a:rPr lang="de-CH" sz="2000" b="1" i="1">
                <a:effectLst/>
              </a:rPr>
              <a:t> mit </a:t>
            </a:r>
            <a:r>
              <a:rPr lang="de-CH" sz="2000" b="1" i="1">
                <a:solidFill>
                  <a:srgbClr val="FF0000"/>
                </a:solidFill>
                <a:effectLst/>
              </a:rPr>
              <a:t>semiprofessionellen</a:t>
            </a:r>
            <a:r>
              <a:rPr lang="de-CH" sz="2000" b="1" i="1">
                <a:effectLst/>
              </a:rPr>
              <a:t> Strukturen in </a:t>
            </a:r>
            <a:r>
              <a:rPr lang="de-CH" sz="2000" b="1" i="1">
                <a:solidFill>
                  <a:srgbClr val="FF0000"/>
                </a:solidFill>
                <a:effectLst/>
              </a:rPr>
              <a:t>allen</a:t>
            </a:r>
            <a:r>
              <a:rPr lang="de-CH" sz="2000" b="1" i="1">
                <a:effectLst/>
              </a:rPr>
              <a:t> </a:t>
            </a:r>
            <a:r>
              <a:rPr lang="de-CH" sz="2000" b="1" i="1">
                <a:solidFill>
                  <a:srgbClr val="FF0000"/>
                </a:solidFill>
                <a:effectLst/>
              </a:rPr>
              <a:t>Bereichen</a:t>
            </a:r>
            <a:r>
              <a:rPr lang="de-CH" sz="2000" b="1" i="1">
                <a:effectLst/>
              </a:rPr>
              <a:t>. Das Hauptaugenmerk liegt dabei auf der </a:t>
            </a:r>
            <a:r>
              <a:rPr lang="de-CH" sz="2000" b="1" i="1">
                <a:solidFill>
                  <a:srgbClr val="FF0000"/>
                </a:solidFill>
                <a:effectLst/>
              </a:rPr>
              <a:t>Stärkung</a:t>
            </a:r>
            <a:r>
              <a:rPr lang="de-CH" sz="2000" b="1" i="1">
                <a:effectLst/>
              </a:rPr>
              <a:t> der </a:t>
            </a:r>
            <a:r>
              <a:rPr lang="de-CH" sz="2000" b="1" i="1">
                <a:solidFill>
                  <a:srgbClr val="FF0000"/>
                </a:solidFill>
                <a:effectLst/>
              </a:rPr>
              <a:t>Vereine</a:t>
            </a:r>
            <a:r>
              <a:rPr lang="de-CH" sz="2000" b="1" i="1">
                <a:effectLst/>
              </a:rPr>
              <a:t>. Diese bilden die Grundlage, damit wir mit unseren </a:t>
            </a:r>
            <a:r>
              <a:rPr lang="de-CH" sz="2000" b="1" i="1">
                <a:solidFill>
                  <a:srgbClr val="FF0000"/>
                </a:solidFill>
                <a:effectLst/>
              </a:rPr>
              <a:t>A-Nationalteams</a:t>
            </a:r>
            <a:r>
              <a:rPr lang="de-CH" sz="2000" b="1" i="1">
                <a:effectLst/>
              </a:rPr>
              <a:t> </a:t>
            </a:r>
            <a:r>
              <a:rPr lang="de-CH" sz="2000" b="1" i="1">
                <a:solidFill>
                  <a:srgbClr val="FF0000"/>
                </a:solidFill>
                <a:effectLst/>
              </a:rPr>
              <a:t>Medaillen</a:t>
            </a:r>
            <a:r>
              <a:rPr lang="de-CH" sz="2000" b="1" i="1">
                <a:effectLst/>
              </a:rPr>
              <a:t> gewinnen können."</a:t>
            </a:r>
            <a:endParaRPr lang="en-US" sz="2000"/>
          </a:p>
        </p:txBody>
      </p:sp>
    </p:spTree>
    <p:extLst>
      <p:ext uri="{BB962C8B-B14F-4D97-AF65-F5344CB8AC3E}">
        <p14:creationId xmlns:p14="http://schemas.microsoft.com/office/powerpoint/2010/main" val="31021678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D0529139-0899-2ED0-AD32-23FD0CCF3653}"/>
              </a:ext>
            </a:extLst>
          </p:cNvPr>
          <p:cNvSpPr>
            <a:spLocks noGrp="1"/>
          </p:cNvSpPr>
          <p:nvPr>
            <p:ph type="title"/>
          </p:nvPr>
        </p:nvSpPr>
        <p:spPr/>
        <p:txBody>
          <a:bodyPr/>
          <a:lstStyle/>
          <a:p>
            <a:r>
              <a:rPr lang="de-CH"/>
              <a:t>Ethik und Werte im Schweizer Sport</a:t>
            </a:r>
          </a:p>
        </p:txBody>
      </p:sp>
      <p:pic>
        <p:nvPicPr>
          <p:cNvPr id="8" name="Onlinemedien 7" title="Projekt Ethik im Schweizer Sport - Erklärvideo (deutsch)">
            <a:hlinkClick r:id="" action="ppaction://media"/>
            <a:extLst>
              <a:ext uri="{FF2B5EF4-FFF2-40B4-BE49-F238E27FC236}">
                <a16:creationId xmlns:a16="http://schemas.microsoft.com/office/drawing/2014/main" id="{90AAA5AD-2703-39DE-A17E-5DDFDCC7897F}"/>
              </a:ext>
            </a:extLst>
          </p:cNvPr>
          <p:cNvPicPr>
            <a:picLocks noGrp="1" noRot="1" noChangeAspect="1"/>
          </p:cNvPicPr>
          <p:nvPr>
            <p:ph idx="1"/>
            <a:videoFile r:link="rId1"/>
          </p:nvPr>
        </p:nvPicPr>
        <p:blipFill>
          <a:blip r:embed="rId4"/>
          <a:stretch>
            <a:fillRect/>
          </a:stretch>
        </p:blipFill>
        <p:spPr>
          <a:xfrm>
            <a:off x="1341795" y="1150929"/>
            <a:ext cx="9508410" cy="5372271"/>
          </a:xfrm>
          <a:prstGeom prst="rect">
            <a:avLst/>
          </a:prstGeom>
        </p:spPr>
      </p:pic>
      <p:sp>
        <p:nvSpPr>
          <p:cNvPr id="4" name="Foliennummernplatzhalter 3">
            <a:extLst>
              <a:ext uri="{FF2B5EF4-FFF2-40B4-BE49-F238E27FC236}">
                <a16:creationId xmlns:a16="http://schemas.microsoft.com/office/drawing/2014/main" id="{D43554BE-CC07-21EF-2BEA-50605224F1B1}"/>
              </a:ext>
            </a:extLst>
          </p:cNvPr>
          <p:cNvSpPr>
            <a:spLocks noGrp="1"/>
          </p:cNvSpPr>
          <p:nvPr>
            <p:ph type="sldNum" sz="quarter" idx="4"/>
          </p:nvPr>
        </p:nvSpPr>
        <p:spPr/>
        <p:txBody>
          <a:bodyPr/>
          <a:lstStyle/>
          <a:p>
            <a:pPr algn="r"/>
            <a:fld id="{5EF06434-48B5-4D51-A992-A4E216028942}" type="slidenum">
              <a:rPr lang="de-CH" dirty="0" smtClean="0"/>
              <a:pPr algn="r"/>
              <a:t>40</a:t>
            </a:fld>
            <a:endParaRPr lang="de-CH"/>
          </a:p>
        </p:txBody>
      </p:sp>
    </p:spTree>
    <p:extLst>
      <p:ext uri="{BB962C8B-B14F-4D97-AF65-F5344CB8AC3E}">
        <p14:creationId xmlns:p14="http://schemas.microsoft.com/office/powerpoint/2010/main" val="273792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0C00CA50-D5D9-0F6C-3570-493F20AAC334}"/>
              </a:ext>
            </a:extLst>
          </p:cNvPr>
          <p:cNvSpPr>
            <a:spLocks noGrp="1"/>
          </p:cNvSpPr>
          <p:nvPr>
            <p:ph type="sldNum" sz="quarter" idx="12"/>
          </p:nvPr>
        </p:nvSpPr>
        <p:spPr/>
        <p:txBody>
          <a:bodyPr anchor="ctr">
            <a:normAutofit/>
          </a:bodyPr>
          <a:lstStyle/>
          <a:p>
            <a:pPr algn="r">
              <a:spcAft>
                <a:spcPts val="600"/>
              </a:spcAft>
            </a:pPr>
            <a:fld id="{5EF06434-48B5-4D51-A992-A4E216028942}" type="slidenum">
              <a:rPr lang="de-CH" dirty="0" smtClean="0"/>
              <a:pPr algn="r">
                <a:spcAft>
                  <a:spcPts val="600"/>
                </a:spcAft>
              </a:pPr>
              <a:t>41</a:t>
            </a:fld>
            <a:endParaRPr lang="de-CH"/>
          </a:p>
        </p:txBody>
      </p:sp>
      <p:pic>
        <p:nvPicPr>
          <p:cNvPr id="18" name="Bildplatzhalter 17" descr="Ein Bild, das Person, Sportspiele, Sport, Kleidung enthält.&#10;&#10;Automatisch generierte Beschreibung">
            <a:extLst>
              <a:ext uri="{FF2B5EF4-FFF2-40B4-BE49-F238E27FC236}">
                <a16:creationId xmlns:a16="http://schemas.microsoft.com/office/drawing/2014/main" id="{CC30BFF9-BF46-DE9B-87F8-BCCBD84CC59E}"/>
              </a:ext>
            </a:extLst>
          </p:cNvPr>
          <p:cNvPicPr>
            <a:picLocks noGrp="1" noChangeAspect="1"/>
          </p:cNvPicPr>
          <p:nvPr>
            <p:ph type="pic" idx="1"/>
          </p:nvPr>
        </p:nvPicPr>
        <p:blipFill rotWithShape="1">
          <a:blip r:embed="rId3" cstate="screen">
            <a:alphaModFix amt="35000"/>
            <a:extLst>
              <a:ext uri="{28A0092B-C50C-407E-A947-70E740481C1C}">
                <a14:useLocalDpi xmlns:a14="http://schemas.microsoft.com/office/drawing/2010/main"/>
              </a:ext>
            </a:extLst>
          </a:blip>
          <a:srcRect/>
          <a:stretch/>
        </p:blipFill>
        <p:spPr>
          <a:xfrm>
            <a:off x="456000" y="1124744"/>
            <a:ext cx="11280000" cy="5400000"/>
          </a:xfrm>
        </p:spPr>
      </p:pic>
      <p:sp>
        <p:nvSpPr>
          <p:cNvPr id="6" name="Titel 5">
            <a:extLst>
              <a:ext uri="{FF2B5EF4-FFF2-40B4-BE49-F238E27FC236}">
                <a16:creationId xmlns:a16="http://schemas.microsoft.com/office/drawing/2014/main" id="{576521F8-DD67-AB2C-93F5-FD7EDF34FD38}"/>
              </a:ext>
            </a:extLst>
          </p:cNvPr>
          <p:cNvSpPr>
            <a:spLocks noGrp="1"/>
          </p:cNvSpPr>
          <p:nvPr>
            <p:ph type="title"/>
          </p:nvPr>
        </p:nvSpPr>
        <p:spPr/>
        <p:txBody>
          <a:bodyPr anchor="ctr">
            <a:normAutofit/>
          </a:bodyPr>
          <a:lstStyle/>
          <a:p>
            <a:pPr>
              <a:lnSpc>
                <a:spcPct val="90000"/>
              </a:lnSpc>
            </a:pPr>
            <a:r>
              <a:rPr lang="de-CH" sz="3000"/>
              <a:t>Umfrage: Ethik und Werte im Sport</a:t>
            </a:r>
          </a:p>
        </p:txBody>
      </p:sp>
      <p:sp>
        <p:nvSpPr>
          <p:cNvPr id="21" name="Textfeld 20">
            <a:extLst>
              <a:ext uri="{FF2B5EF4-FFF2-40B4-BE49-F238E27FC236}">
                <a16:creationId xmlns:a16="http://schemas.microsoft.com/office/drawing/2014/main" id="{8637EE9E-8717-3A3D-E29A-1EB78DC91FE5}"/>
              </a:ext>
            </a:extLst>
          </p:cNvPr>
          <p:cNvSpPr txBox="1"/>
          <p:nvPr/>
        </p:nvSpPr>
        <p:spPr>
          <a:xfrm>
            <a:off x="378354" y="5388683"/>
            <a:ext cx="11116959" cy="954107"/>
          </a:xfrm>
          <a:prstGeom prst="rect">
            <a:avLst/>
          </a:prstGeom>
          <a:solidFill>
            <a:srgbClr val="009999">
              <a:alpha val="94902"/>
            </a:srgbClr>
          </a:solidFill>
          <a:ln>
            <a:noFill/>
          </a:ln>
        </p:spPr>
        <p:txBody>
          <a:bodyPr wrap="square" rtlCol="0">
            <a:spAutoFit/>
          </a:bodyPr>
          <a:lstStyle/>
          <a:p>
            <a:pPr marL="457200" indent="-457200">
              <a:buFont typeface="Arial" panose="020B0604020202020204" pitchFamily="34" charset="0"/>
              <a:buChar char="•"/>
            </a:pPr>
            <a:r>
              <a:rPr lang="de-DE" sz="2800" b="0" i="0" u="none" strike="noStrike" baseline="0">
                <a:solidFill>
                  <a:schemeClr val="bg1"/>
                </a:solidFill>
                <a:latin typeface="Arial" panose="020B0604020202020204" pitchFamily="34" charset="0"/>
                <a:cs typeface="Arial" panose="020B0604020202020204" pitchFamily="34" charset="0"/>
              </a:rPr>
              <a:t>Welche Werte sind dir persönlich besonders wichtig? </a:t>
            </a:r>
            <a:endParaRPr lang="de-DE" sz="2800">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DE" sz="2800" b="0" i="0" u="none" strike="noStrike" baseline="0">
                <a:solidFill>
                  <a:schemeClr val="bg1"/>
                </a:solidFill>
                <a:latin typeface="Arial" panose="020B0604020202020204" pitchFamily="34" charset="0"/>
                <a:cs typeface="Arial" panose="020B0604020202020204" pitchFamily="34" charset="0"/>
              </a:rPr>
              <a:t>Welche Werte werden in deinem Verein kommuniziert und gelebt?</a:t>
            </a:r>
          </a:p>
        </p:txBody>
      </p:sp>
    </p:spTree>
    <p:extLst>
      <p:ext uri="{BB962C8B-B14F-4D97-AF65-F5344CB8AC3E}">
        <p14:creationId xmlns:p14="http://schemas.microsoft.com/office/powerpoint/2010/main" val="3692492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975BB6D6-EC44-A486-D08F-80FD8770EDA3}"/>
              </a:ext>
            </a:extLst>
          </p:cNvPr>
          <p:cNvSpPr>
            <a:spLocks noGrp="1"/>
          </p:cNvSpPr>
          <p:nvPr>
            <p:ph type="ftr" sz="quarter" idx="11"/>
          </p:nvPr>
        </p:nvSpPr>
        <p:spPr/>
        <p:txBody>
          <a:bodyPr/>
          <a:lstStyle/>
          <a:p>
            <a:r>
              <a:rPr lang="de-CH"/>
              <a:t>Thema (Einfügen/Foliennummer)</a:t>
            </a:r>
          </a:p>
        </p:txBody>
      </p:sp>
      <p:sp>
        <p:nvSpPr>
          <p:cNvPr id="4" name="Foliennummernplatzhalter 3">
            <a:extLst>
              <a:ext uri="{FF2B5EF4-FFF2-40B4-BE49-F238E27FC236}">
                <a16:creationId xmlns:a16="http://schemas.microsoft.com/office/drawing/2014/main" id="{B0279BEB-8099-4EA8-B462-84411E84E4F7}"/>
              </a:ext>
            </a:extLst>
          </p:cNvPr>
          <p:cNvSpPr>
            <a:spLocks noGrp="1"/>
          </p:cNvSpPr>
          <p:nvPr>
            <p:ph type="sldNum" sz="quarter" idx="12"/>
          </p:nvPr>
        </p:nvSpPr>
        <p:spPr/>
        <p:txBody>
          <a:bodyPr/>
          <a:lstStyle/>
          <a:p>
            <a:fld id="{5EF06434-48B5-4D51-A992-A4E216028942}" type="slidenum">
              <a:rPr lang="de-CH" dirty="0" smtClean="0"/>
              <a:pPr/>
              <a:t>42</a:t>
            </a:fld>
            <a:endParaRPr lang="de-CH"/>
          </a:p>
        </p:txBody>
      </p:sp>
      <p:sp>
        <p:nvSpPr>
          <p:cNvPr id="6" name="Titel 5">
            <a:extLst>
              <a:ext uri="{FF2B5EF4-FFF2-40B4-BE49-F238E27FC236}">
                <a16:creationId xmlns:a16="http://schemas.microsoft.com/office/drawing/2014/main" id="{E4E1665D-4373-B051-C09E-48E31333A9DA}"/>
              </a:ext>
            </a:extLst>
          </p:cNvPr>
          <p:cNvSpPr>
            <a:spLocks noGrp="1"/>
          </p:cNvSpPr>
          <p:nvPr>
            <p:ph type="title"/>
          </p:nvPr>
        </p:nvSpPr>
        <p:spPr/>
        <p:txBody>
          <a:bodyPr/>
          <a:lstStyle/>
          <a:p>
            <a:r>
              <a:rPr lang="de-CH"/>
              <a:t>Ethik/ Werte – negativ oder positiv gefärbt?</a:t>
            </a:r>
          </a:p>
        </p:txBody>
      </p:sp>
      <p:pic>
        <p:nvPicPr>
          <p:cNvPr id="8" name="Bildplatzhalter 7" descr="Ein Bild, das Person, Kleidung, Im Haus, Lernen enthält.&#10;&#10;Automatisch generierte Beschreibung">
            <a:extLst>
              <a:ext uri="{FF2B5EF4-FFF2-40B4-BE49-F238E27FC236}">
                <a16:creationId xmlns:a16="http://schemas.microsoft.com/office/drawing/2014/main" id="{B8D88D8F-E846-1DD9-E9C4-DB0EAD9DA9F6}"/>
              </a:ext>
            </a:extLst>
          </p:cNvPr>
          <p:cNvPicPr>
            <a:picLocks noGrp="1" noChangeAspect="1"/>
          </p:cNvPicPr>
          <p:nvPr>
            <p:ph type="pic" idx="1"/>
          </p:nvPr>
        </p:nvPicPr>
        <p:blipFill>
          <a:blip r:embed="rId3" cstate="screen">
            <a:alphaModFix amt="20000"/>
            <a:extLst>
              <a:ext uri="{28A0092B-C50C-407E-A947-70E740481C1C}">
                <a14:useLocalDpi xmlns:a14="http://schemas.microsoft.com/office/drawing/2010/main"/>
              </a:ext>
            </a:extLst>
          </a:blip>
          <a:srcRect/>
          <a:stretch>
            <a:fillRect/>
          </a:stretch>
        </p:blipFill>
        <p:spPr/>
      </p:pic>
      <p:sp>
        <p:nvSpPr>
          <p:cNvPr id="14" name="Textfeld 13">
            <a:extLst>
              <a:ext uri="{FF2B5EF4-FFF2-40B4-BE49-F238E27FC236}">
                <a16:creationId xmlns:a16="http://schemas.microsoft.com/office/drawing/2014/main" id="{0C7A4C64-4FE1-D49E-8939-63E398B0628F}"/>
              </a:ext>
            </a:extLst>
          </p:cNvPr>
          <p:cNvSpPr txBox="1"/>
          <p:nvPr/>
        </p:nvSpPr>
        <p:spPr>
          <a:xfrm>
            <a:off x="376528" y="5465987"/>
            <a:ext cx="10277103" cy="830997"/>
          </a:xfrm>
          <a:prstGeom prst="rect">
            <a:avLst/>
          </a:prstGeom>
          <a:solidFill>
            <a:srgbClr val="009999">
              <a:alpha val="94902"/>
            </a:srgbClr>
          </a:solidFill>
          <a:ln>
            <a:noFill/>
          </a:ln>
        </p:spPr>
        <p:txBody>
          <a:bodyPr wrap="square" rtlCol="0">
            <a:spAutoFit/>
          </a:bodyPr>
          <a:lstStyle/>
          <a:p>
            <a:r>
              <a:rPr lang="de-CH" sz="2400">
                <a:solidFill>
                  <a:schemeClr val="bg1"/>
                </a:solidFill>
                <a:latin typeface="Arial" panose="020B0604020202020204" pitchFamily="34" charset="0"/>
                <a:cs typeface="Arial" panose="020B0604020202020204" pitchFamily="34" charset="0"/>
              </a:rPr>
              <a:t>Wie nimmst du die Diskussionen und Informationen rund um das Thema Ethik und Werte wahr? «Mahnfinger» oder unterstützend?    </a:t>
            </a:r>
          </a:p>
        </p:txBody>
      </p:sp>
    </p:spTree>
    <p:extLst>
      <p:ext uri="{BB962C8B-B14F-4D97-AF65-F5344CB8AC3E}">
        <p14:creationId xmlns:p14="http://schemas.microsoft.com/office/powerpoint/2010/main" val="41166876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11">
            <a:extLst>
              <a:ext uri="{FF2B5EF4-FFF2-40B4-BE49-F238E27FC236}">
                <a16:creationId xmlns:a16="http://schemas.microsoft.com/office/drawing/2014/main" id="{F2D4D8D0-FFC7-3A2E-FDED-6C6162523702}"/>
              </a:ext>
            </a:extLst>
          </p:cNvPr>
          <p:cNvSpPr>
            <a:spLocks noGrp="1"/>
          </p:cNvSpPr>
          <p:nvPr>
            <p:ph type="title"/>
          </p:nvPr>
        </p:nvSpPr>
        <p:spPr/>
        <p:txBody>
          <a:bodyPr/>
          <a:lstStyle/>
          <a:p>
            <a:r>
              <a:rPr lang="de-CH"/>
              <a:t>Ethik und Werte - Aufklärung und Prävention</a:t>
            </a:r>
          </a:p>
        </p:txBody>
      </p:sp>
      <p:sp>
        <p:nvSpPr>
          <p:cNvPr id="13" name="Inhaltsplatzhalter 12">
            <a:extLst>
              <a:ext uri="{FF2B5EF4-FFF2-40B4-BE49-F238E27FC236}">
                <a16:creationId xmlns:a16="http://schemas.microsoft.com/office/drawing/2014/main" id="{C955C82F-11C8-3C21-ACA7-648BB5B43C8C}"/>
              </a:ext>
            </a:extLst>
          </p:cNvPr>
          <p:cNvSpPr>
            <a:spLocks noGrp="1"/>
          </p:cNvSpPr>
          <p:nvPr>
            <p:ph sz="half" idx="1"/>
          </p:nvPr>
        </p:nvSpPr>
        <p:spPr>
          <a:solidFill>
            <a:srgbClr val="009999"/>
          </a:solidFill>
        </p:spPr>
        <p:txBody>
          <a:bodyPr/>
          <a:lstStyle/>
          <a:p>
            <a:r>
              <a:rPr lang="de-CH">
                <a:solidFill>
                  <a:schemeClr val="bg1"/>
                </a:solidFill>
              </a:rPr>
              <a:t>«Are </a:t>
            </a:r>
            <a:r>
              <a:rPr lang="de-CH" err="1">
                <a:solidFill>
                  <a:schemeClr val="bg1"/>
                </a:solidFill>
              </a:rPr>
              <a:t>you</a:t>
            </a:r>
            <a:r>
              <a:rPr lang="de-CH">
                <a:solidFill>
                  <a:schemeClr val="bg1"/>
                </a:solidFill>
              </a:rPr>
              <a:t> OK?»</a:t>
            </a:r>
          </a:p>
          <a:p>
            <a:r>
              <a:rPr lang="de-CH">
                <a:solidFill>
                  <a:schemeClr val="bg1"/>
                </a:solidFill>
              </a:rPr>
              <a:t>Ethik-Statut</a:t>
            </a:r>
          </a:p>
          <a:p>
            <a:r>
              <a:rPr lang="de-CH">
                <a:solidFill>
                  <a:schemeClr val="bg1"/>
                </a:solidFill>
              </a:rPr>
              <a:t>Ethik-Charta</a:t>
            </a:r>
          </a:p>
          <a:p>
            <a:r>
              <a:rPr lang="de-CH">
                <a:solidFill>
                  <a:schemeClr val="bg1"/>
                </a:solidFill>
              </a:rPr>
              <a:t>Swiss Sport Integrity</a:t>
            </a:r>
          </a:p>
          <a:p>
            <a:r>
              <a:rPr lang="de-CH">
                <a:solidFill>
                  <a:schemeClr val="bg1"/>
                </a:solidFill>
              </a:rPr>
              <a:t>Leitlinien gegen sexuelle Übergriffe im Sport</a:t>
            </a:r>
          </a:p>
          <a:p>
            <a:endParaRPr lang="de-CH">
              <a:solidFill>
                <a:schemeClr val="bg1"/>
              </a:solidFill>
            </a:endParaRPr>
          </a:p>
          <a:p>
            <a:pPr marL="0" indent="0">
              <a:buNone/>
            </a:pPr>
            <a:endParaRPr lang="de-CH">
              <a:solidFill>
                <a:schemeClr val="bg1"/>
              </a:solidFill>
            </a:endParaRPr>
          </a:p>
        </p:txBody>
      </p:sp>
      <p:sp>
        <p:nvSpPr>
          <p:cNvPr id="4" name="Foliennummernplatzhalter 3">
            <a:extLst>
              <a:ext uri="{FF2B5EF4-FFF2-40B4-BE49-F238E27FC236}">
                <a16:creationId xmlns:a16="http://schemas.microsoft.com/office/drawing/2014/main" id="{928B242D-4B75-EA5D-0F21-713943DB3081}"/>
              </a:ext>
            </a:extLst>
          </p:cNvPr>
          <p:cNvSpPr>
            <a:spLocks noGrp="1"/>
          </p:cNvSpPr>
          <p:nvPr>
            <p:ph type="sldNum" sz="quarter" idx="4"/>
          </p:nvPr>
        </p:nvSpPr>
        <p:spPr/>
        <p:txBody>
          <a:bodyPr/>
          <a:lstStyle/>
          <a:p>
            <a:pPr algn="r"/>
            <a:fld id="{5EF06434-48B5-4D51-A992-A4E216028942}" type="slidenum">
              <a:rPr lang="de-CH" dirty="0" smtClean="0"/>
              <a:pPr algn="r"/>
              <a:t>43</a:t>
            </a:fld>
            <a:endParaRPr lang="de-CH"/>
          </a:p>
        </p:txBody>
      </p:sp>
      <p:pic>
        <p:nvPicPr>
          <p:cNvPr id="18" name="Inhaltsplatzhalter 17" descr="Ein Bild, das Person, Kleidung, Schuhwerk, Sport enthält.&#10;&#10;Automatisch generierte Beschreibung">
            <a:extLst>
              <a:ext uri="{FF2B5EF4-FFF2-40B4-BE49-F238E27FC236}">
                <a16:creationId xmlns:a16="http://schemas.microsoft.com/office/drawing/2014/main" id="{81DC15AD-5AB3-B671-CD19-790706480F4E}"/>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285032" y="1600201"/>
            <a:ext cx="5384800" cy="4525963"/>
          </a:xfrm>
        </p:spPr>
      </p:pic>
    </p:spTree>
    <p:extLst>
      <p:ext uri="{BB962C8B-B14F-4D97-AF65-F5344CB8AC3E}">
        <p14:creationId xmlns:p14="http://schemas.microsoft.com/office/powerpoint/2010/main" val="21868591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9D11B1-F25E-4E3D-8938-7499B2997140}"/>
              </a:ext>
            </a:extLst>
          </p:cNvPr>
          <p:cNvSpPr>
            <a:spLocks noGrp="1"/>
          </p:cNvSpPr>
          <p:nvPr>
            <p:ph type="title"/>
          </p:nvPr>
        </p:nvSpPr>
        <p:spPr/>
        <p:txBody>
          <a:bodyPr/>
          <a:lstStyle/>
          <a:p>
            <a:r>
              <a:rPr lang="de-CH"/>
              <a:t>«Are </a:t>
            </a:r>
            <a:r>
              <a:rPr lang="de-CH" err="1"/>
              <a:t>you</a:t>
            </a:r>
            <a:r>
              <a:rPr lang="de-CH"/>
              <a:t> OK?» </a:t>
            </a:r>
          </a:p>
        </p:txBody>
      </p:sp>
      <p:sp>
        <p:nvSpPr>
          <p:cNvPr id="4" name="Inhaltsplatzhalter 3">
            <a:extLst>
              <a:ext uri="{FF2B5EF4-FFF2-40B4-BE49-F238E27FC236}">
                <a16:creationId xmlns:a16="http://schemas.microsoft.com/office/drawing/2014/main" id="{82E004C6-5B24-3268-8D8A-7C17CC6354A8}"/>
              </a:ext>
            </a:extLst>
          </p:cNvPr>
          <p:cNvSpPr>
            <a:spLocks noGrp="1"/>
          </p:cNvSpPr>
          <p:nvPr>
            <p:ph sz="half" idx="2"/>
          </p:nvPr>
        </p:nvSpPr>
        <p:spPr/>
        <p:txBody>
          <a:bodyPr>
            <a:normAutofit/>
          </a:bodyPr>
          <a:lstStyle/>
          <a:p>
            <a:pPr marR="0" algn="l"/>
            <a:r>
              <a:rPr lang="de-DE" b="0" i="0" u="none" strike="noStrike" baseline="0"/>
              <a:t>Unethisches und grenzverletzendes Verhalten im Sport kommt vor</a:t>
            </a:r>
          </a:p>
          <a:p>
            <a:pPr marR="0" algn="l"/>
            <a:r>
              <a:rPr lang="de-DE" b="0" i="0" u="none" strike="noStrike" baseline="0"/>
              <a:t>Ein </a:t>
            </a:r>
            <a:r>
              <a:rPr lang="de-DE" b="0" i="0" u="none" strike="noStrike" baseline="0" err="1"/>
              <a:t>Grossteil</a:t>
            </a:r>
            <a:r>
              <a:rPr lang="de-DE" b="0" i="0" u="none" strike="noStrike" baseline="0"/>
              <a:t> der Betroffenen spricht nicht darüber</a:t>
            </a:r>
          </a:p>
          <a:p>
            <a:pPr marR="0" algn="l"/>
            <a:r>
              <a:rPr lang="de-DE" b="0" i="0" u="none" strike="noStrike" baseline="0"/>
              <a:t>Entscheidend ist, wenn es sich für DICH nicht richtig anfühlt</a:t>
            </a:r>
          </a:p>
          <a:p>
            <a:pPr marR="0" algn="l"/>
            <a:endParaRPr lang="de-DE" b="0" i="0" u="none" strike="noStrike" baseline="0"/>
          </a:p>
          <a:p>
            <a:pPr marL="457200" marR="0" indent="-457200" algn="l">
              <a:buFont typeface="+mj-lt"/>
              <a:buAutoNum type="arabicPeriod"/>
            </a:pPr>
            <a:r>
              <a:rPr lang="de-DE" b="1" i="0" u="none" strike="noStrike" baseline="0"/>
              <a:t>Sprich darüber, wenn es sich falsch anfühlt.</a:t>
            </a:r>
            <a:endParaRPr lang="de-DE" b="0" i="0" u="none" strike="noStrike" baseline="0"/>
          </a:p>
          <a:p>
            <a:pPr marL="457200" marR="0" indent="-457200" algn="l">
              <a:buFont typeface="+mj-lt"/>
              <a:buAutoNum type="arabicPeriod"/>
            </a:pPr>
            <a:r>
              <a:rPr lang="de-CH" b="1" i="0" u="none" strike="noStrike" baseline="0"/>
              <a:t>Vorfall melden! </a:t>
            </a:r>
            <a:endParaRPr lang="de-CH" b="0" i="0" u="none" strike="noStrike" baseline="0"/>
          </a:p>
          <a:p>
            <a:pPr marL="0" indent="0">
              <a:buNone/>
            </a:pPr>
            <a:endParaRPr lang="de-CH"/>
          </a:p>
        </p:txBody>
      </p:sp>
      <p:sp>
        <p:nvSpPr>
          <p:cNvPr id="5" name="Foliennummernplatzhalter 4">
            <a:extLst>
              <a:ext uri="{FF2B5EF4-FFF2-40B4-BE49-F238E27FC236}">
                <a16:creationId xmlns:a16="http://schemas.microsoft.com/office/drawing/2014/main" id="{E75D7C86-EE6E-EF35-41CA-16F3B394562C}"/>
              </a:ext>
            </a:extLst>
          </p:cNvPr>
          <p:cNvSpPr>
            <a:spLocks noGrp="1"/>
          </p:cNvSpPr>
          <p:nvPr>
            <p:ph type="sldNum" sz="quarter" idx="4"/>
          </p:nvPr>
        </p:nvSpPr>
        <p:spPr/>
        <p:txBody>
          <a:bodyPr/>
          <a:lstStyle/>
          <a:p>
            <a:pPr algn="r"/>
            <a:fld id="{5EF06434-48B5-4D51-A992-A4E216028942}" type="slidenum">
              <a:rPr lang="de-CH" smtClean="0"/>
              <a:pPr algn="r"/>
              <a:t>44</a:t>
            </a:fld>
            <a:endParaRPr lang="de-CH"/>
          </a:p>
        </p:txBody>
      </p:sp>
      <p:pic>
        <p:nvPicPr>
          <p:cNvPr id="11" name="Inhaltsplatzhalter 10" descr="Ein Bild, das Menschliches Gesicht, Kleidung, Person, Frau enthält.&#10;&#10;Automatisch generierte Beschreibung">
            <a:extLst>
              <a:ext uri="{FF2B5EF4-FFF2-40B4-BE49-F238E27FC236}">
                <a16:creationId xmlns:a16="http://schemas.microsoft.com/office/drawing/2014/main" id="{8D1DBFCB-38B8-3580-AC17-3D522B68D418}"/>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68364" y="1225490"/>
            <a:ext cx="5275385" cy="5275385"/>
          </a:xfrm>
        </p:spPr>
      </p:pic>
    </p:spTree>
    <p:extLst>
      <p:ext uri="{BB962C8B-B14F-4D97-AF65-F5344CB8AC3E}">
        <p14:creationId xmlns:p14="http://schemas.microsoft.com/office/powerpoint/2010/main" val="23125103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69A9D9A-175C-1F1B-9FFC-3CD3F0EC5077}"/>
              </a:ext>
            </a:extLst>
          </p:cNvPr>
          <p:cNvSpPr>
            <a:spLocks noGrp="1"/>
          </p:cNvSpPr>
          <p:nvPr>
            <p:ph type="title"/>
          </p:nvPr>
        </p:nvSpPr>
        <p:spPr/>
        <p:txBody>
          <a:bodyPr/>
          <a:lstStyle/>
          <a:p>
            <a:r>
              <a:rPr lang="de-CH"/>
              <a:t>Ethik-Statut</a:t>
            </a:r>
          </a:p>
        </p:txBody>
      </p:sp>
      <p:sp>
        <p:nvSpPr>
          <p:cNvPr id="4" name="Inhaltsplatzhalter 3">
            <a:extLst>
              <a:ext uri="{FF2B5EF4-FFF2-40B4-BE49-F238E27FC236}">
                <a16:creationId xmlns:a16="http://schemas.microsoft.com/office/drawing/2014/main" id="{A4E7B90D-AF5F-C776-4084-8FC284C30FF7}"/>
              </a:ext>
            </a:extLst>
          </p:cNvPr>
          <p:cNvSpPr>
            <a:spLocks noGrp="1"/>
          </p:cNvSpPr>
          <p:nvPr>
            <p:ph sz="half" idx="2"/>
          </p:nvPr>
        </p:nvSpPr>
        <p:spPr>
          <a:xfrm>
            <a:off x="489268" y="1442394"/>
            <a:ext cx="8333185" cy="4900806"/>
          </a:xfrm>
          <a:solidFill>
            <a:schemeClr val="bg1"/>
          </a:solidFill>
        </p:spPr>
        <p:txBody>
          <a:bodyPr>
            <a:normAutofit fontScale="92500"/>
          </a:bodyPr>
          <a:lstStyle/>
          <a:p>
            <a:pPr marL="457200" indent="-457200">
              <a:buFont typeface="+mj-lt"/>
              <a:buAutoNum type="arabicPeriod"/>
            </a:pPr>
            <a:r>
              <a:rPr lang="de-CH" b="1"/>
              <a:t>Wer ist betroffen?</a:t>
            </a:r>
          </a:p>
          <a:p>
            <a:pPr>
              <a:buFontTx/>
              <a:buChar char="-"/>
            </a:pPr>
            <a:r>
              <a:rPr lang="de-CH"/>
              <a:t>Alle Sportverbände, deren Vereine sowie deren Mitglieder</a:t>
            </a:r>
          </a:p>
          <a:p>
            <a:pPr>
              <a:buFontTx/>
              <a:buChar char="-"/>
            </a:pPr>
            <a:r>
              <a:rPr lang="de-CH"/>
              <a:t>Alle Partner*innen von Sportorganisationen und Personen mit Vereinbarungen mit einem Verein</a:t>
            </a:r>
          </a:p>
          <a:p>
            <a:pPr marL="0" indent="0">
              <a:buNone/>
            </a:pPr>
            <a:endParaRPr lang="de-CH" sz="1200"/>
          </a:p>
          <a:p>
            <a:pPr marL="457200" indent="-457200">
              <a:buFont typeface="+mj-lt"/>
              <a:buAutoNum type="arabicPeriod" startAt="2"/>
            </a:pPr>
            <a:r>
              <a:rPr lang="de-CH" b="1"/>
              <a:t>Was ist ein Ethikverstoss?</a:t>
            </a:r>
          </a:p>
          <a:p>
            <a:pPr>
              <a:buFontTx/>
              <a:buChar char="-"/>
            </a:pPr>
            <a:r>
              <a:rPr lang="de-CH"/>
              <a:t>Diskriminierung, Verletzung der Integrität, Vernachlässigung der Fürsorgepflicht, Korruption, Interessenkonflikte, Unsportliches Verhalten, Gehilfenschaft</a:t>
            </a:r>
          </a:p>
          <a:p>
            <a:pPr>
              <a:buFontTx/>
              <a:buChar char="-"/>
            </a:pPr>
            <a:r>
              <a:rPr lang="de-CH"/>
              <a:t>Missstände</a:t>
            </a:r>
          </a:p>
          <a:p>
            <a:pPr marL="0" indent="0">
              <a:buNone/>
            </a:pPr>
            <a:endParaRPr lang="de-CH" sz="1500"/>
          </a:p>
          <a:p>
            <a:pPr marL="457200" indent="-457200">
              <a:buFont typeface="+mj-lt"/>
              <a:buAutoNum type="arabicPeriod" startAt="3"/>
            </a:pPr>
            <a:r>
              <a:rPr lang="de-CH" b="1"/>
              <a:t>Welche Konsequenzen?</a:t>
            </a:r>
          </a:p>
          <a:p>
            <a:pPr>
              <a:buFontTx/>
              <a:buChar char="-"/>
            </a:pPr>
            <a:r>
              <a:rPr lang="de-CH"/>
              <a:t>Verwarnungen, Tätigkeitsverbote, Ausschluss, Geldbussen</a:t>
            </a:r>
          </a:p>
          <a:p>
            <a:pPr>
              <a:buFontTx/>
              <a:buChar char="-"/>
            </a:pPr>
            <a:endParaRPr lang="de-CH"/>
          </a:p>
        </p:txBody>
      </p:sp>
      <p:sp>
        <p:nvSpPr>
          <p:cNvPr id="5" name="Foliennummernplatzhalter 4">
            <a:extLst>
              <a:ext uri="{FF2B5EF4-FFF2-40B4-BE49-F238E27FC236}">
                <a16:creationId xmlns:a16="http://schemas.microsoft.com/office/drawing/2014/main" id="{5C462F09-D94D-53E2-97E3-3EADD70B8507}"/>
              </a:ext>
            </a:extLst>
          </p:cNvPr>
          <p:cNvSpPr>
            <a:spLocks noGrp="1"/>
          </p:cNvSpPr>
          <p:nvPr>
            <p:ph type="sldNum" sz="quarter" idx="4"/>
          </p:nvPr>
        </p:nvSpPr>
        <p:spPr/>
        <p:txBody>
          <a:bodyPr/>
          <a:lstStyle/>
          <a:p>
            <a:pPr algn="r"/>
            <a:fld id="{5EF06434-48B5-4D51-A992-A4E216028942}" type="slidenum">
              <a:rPr lang="de-CH" smtClean="0"/>
              <a:pPr algn="r"/>
              <a:t>45</a:t>
            </a:fld>
            <a:endParaRPr lang="de-CH"/>
          </a:p>
        </p:txBody>
      </p:sp>
      <p:pic>
        <p:nvPicPr>
          <p:cNvPr id="6" name="Inhaltsplatzhalter 8">
            <a:extLst>
              <a:ext uri="{FF2B5EF4-FFF2-40B4-BE49-F238E27FC236}">
                <a16:creationId xmlns:a16="http://schemas.microsoft.com/office/drawing/2014/main" id="{37E3C4F1-504C-C829-9141-D986E1FB9586}"/>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t="-1" r="-1"/>
          <a:stretch/>
        </p:blipFill>
        <p:spPr>
          <a:xfrm rot="760687">
            <a:off x="8988059" y="1171326"/>
            <a:ext cx="3344053" cy="2653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55947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BD40EEC-F0F1-6E92-FD68-59F84F2021CF}"/>
              </a:ext>
            </a:extLst>
          </p:cNvPr>
          <p:cNvSpPr>
            <a:spLocks noGrp="1"/>
          </p:cNvSpPr>
          <p:nvPr>
            <p:ph type="title"/>
          </p:nvPr>
        </p:nvSpPr>
        <p:spPr/>
        <p:txBody>
          <a:bodyPr/>
          <a:lstStyle/>
          <a:p>
            <a:r>
              <a:rPr lang="de-CH"/>
              <a:t>Ethik-Charta</a:t>
            </a:r>
          </a:p>
        </p:txBody>
      </p:sp>
      <p:sp>
        <p:nvSpPr>
          <p:cNvPr id="4" name="Foliennummernplatzhalter 3">
            <a:extLst>
              <a:ext uri="{FF2B5EF4-FFF2-40B4-BE49-F238E27FC236}">
                <a16:creationId xmlns:a16="http://schemas.microsoft.com/office/drawing/2014/main" id="{E644423D-488F-8A75-0861-025A007E6EE9}"/>
              </a:ext>
            </a:extLst>
          </p:cNvPr>
          <p:cNvSpPr>
            <a:spLocks noGrp="1"/>
          </p:cNvSpPr>
          <p:nvPr>
            <p:ph type="sldNum" sz="quarter" idx="4"/>
          </p:nvPr>
        </p:nvSpPr>
        <p:spPr/>
        <p:txBody>
          <a:bodyPr/>
          <a:lstStyle/>
          <a:p>
            <a:pPr algn="r"/>
            <a:fld id="{5EF06434-48B5-4D51-A992-A4E216028942}" type="slidenum">
              <a:rPr lang="de-CH" dirty="0" smtClean="0"/>
              <a:pPr algn="r"/>
              <a:t>46</a:t>
            </a:fld>
            <a:endParaRPr lang="de-CH"/>
          </a:p>
        </p:txBody>
      </p:sp>
      <p:pic>
        <p:nvPicPr>
          <p:cNvPr id="10" name="Grafik 9">
            <a:extLst>
              <a:ext uri="{FF2B5EF4-FFF2-40B4-BE49-F238E27FC236}">
                <a16:creationId xmlns:a16="http://schemas.microsoft.com/office/drawing/2014/main" id="{550BF0BB-09F4-D439-A1AB-C4B9E056F285}"/>
              </a:ext>
            </a:extLst>
          </p:cNvPr>
          <p:cNvPicPr>
            <a:picLocks noChangeAspect="1"/>
          </p:cNvPicPr>
          <p:nvPr/>
        </p:nvPicPr>
        <p:blipFill>
          <a:blip r:embed="rId2" cstate="screen">
            <a:extLst>
              <a:ext uri="{BEBA8EAE-BF5A-486C-A8C5-ECC9F3942E4B}">
                <a14:imgProps xmlns:a14="http://schemas.microsoft.com/office/drawing/2010/main">
                  <a14:imgLayer r:embed="rId3">
                    <a14:imgEffect>
                      <a14:artisticBlur/>
                    </a14:imgEffect>
                  </a14:imgLayer>
                </a14:imgProps>
              </a:ext>
              <a:ext uri="{28A0092B-C50C-407E-A947-70E740481C1C}">
                <a14:useLocalDpi xmlns:a14="http://schemas.microsoft.com/office/drawing/2010/main"/>
              </a:ext>
            </a:extLst>
          </a:blip>
          <a:stretch>
            <a:fillRect/>
          </a:stretch>
        </p:blipFill>
        <p:spPr>
          <a:xfrm>
            <a:off x="6357409" y="1600202"/>
            <a:ext cx="4175229" cy="3401850"/>
          </a:xfrm>
          <a:prstGeom prst="rect">
            <a:avLst/>
          </a:prstGeom>
          <a:ln>
            <a:noFill/>
          </a:ln>
          <a:effectLst>
            <a:outerShdw blurRad="292100" dist="139700" dir="2700000" algn="tl" rotWithShape="0">
              <a:srgbClr val="333333">
                <a:alpha val="65000"/>
              </a:srgbClr>
            </a:outerShdw>
          </a:effectLst>
        </p:spPr>
      </p:pic>
      <p:pic>
        <p:nvPicPr>
          <p:cNvPr id="11" name="Grafik 10">
            <a:extLst>
              <a:ext uri="{FF2B5EF4-FFF2-40B4-BE49-F238E27FC236}">
                <a16:creationId xmlns:a16="http://schemas.microsoft.com/office/drawing/2014/main" id="{40ACB3F1-C423-F516-78C8-3ED449BD7F1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a:ext>
            </a:extLst>
          </a:blip>
          <a:srcRect t="17253"/>
          <a:stretch/>
        </p:blipFill>
        <p:spPr>
          <a:xfrm>
            <a:off x="7482824" y="3769387"/>
            <a:ext cx="4175229" cy="2356778"/>
          </a:xfrm>
          <a:prstGeom prst="rect">
            <a:avLst/>
          </a:prstGeom>
          <a:ln>
            <a:noFill/>
          </a:ln>
          <a:effectLst>
            <a:outerShdw blurRad="292100" dist="139700" dir="2700000" algn="tl" rotWithShape="0">
              <a:srgbClr val="333333">
                <a:alpha val="65000"/>
              </a:srgbClr>
            </a:outerShdw>
          </a:effectLst>
        </p:spPr>
      </p:pic>
      <p:sp>
        <p:nvSpPr>
          <p:cNvPr id="3" name="Inhaltsplatzhalter 2">
            <a:extLst>
              <a:ext uri="{FF2B5EF4-FFF2-40B4-BE49-F238E27FC236}">
                <a16:creationId xmlns:a16="http://schemas.microsoft.com/office/drawing/2014/main" id="{38679B7D-4B43-1C49-F82A-AB360F390CE3}"/>
              </a:ext>
            </a:extLst>
          </p:cNvPr>
          <p:cNvSpPr>
            <a:spLocks noGrp="1"/>
          </p:cNvSpPr>
          <p:nvPr>
            <p:ph sz="half" idx="1"/>
          </p:nvPr>
        </p:nvSpPr>
        <p:spPr>
          <a:solidFill>
            <a:srgbClr val="009999"/>
          </a:solidFill>
        </p:spPr>
        <p:txBody>
          <a:bodyPr/>
          <a:lstStyle/>
          <a:p>
            <a:pPr marL="0" indent="0">
              <a:buNone/>
            </a:pPr>
            <a:r>
              <a:rPr lang="de-CH">
                <a:solidFill>
                  <a:schemeClr val="bg1"/>
                </a:solidFill>
              </a:rPr>
              <a:t>Verstoss gegen ein Prinzip der Ethik-Charta = Ethikverstoss? </a:t>
            </a:r>
          </a:p>
          <a:p>
            <a:pPr marL="0" indent="0">
              <a:buNone/>
            </a:pPr>
            <a:endParaRPr lang="de-CH" i="1">
              <a:solidFill>
                <a:schemeClr val="bg1"/>
              </a:solidFill>
            </a:endParaRPr>
          </a:p>
          <a:p>
            <a:pPr marL="0" indent="0">
              <a:buNone/>
            </a:pPr>
            <a:endParaRPr lang="de-CH" i="1">
              <a:solidFill>
                <a:schemeClr val="bg1"/>
              </a:solidFill>
            </a:endParaRPr>
          </a:p>
          <a:p>
            <a:pPr marL="457200" indent="-457200">
              <a:buFont typeface="+mj-lt"/>
              <a:buAutoNum type="arabicPeriod"/>
            </a:pPr>
            <a:r>
              <a:rPr lang="de-CH" i="1">
                <a:solidFill>
                  <a:schemeClr val="bg1"/>
                </a:solidFill>
              </a:rPr>
              <a:t>«Kennst du die 9 Prinzipien der Ethik-Charta? Zähl mal sinngemäss auf…»</a:t>
            </a:r>
          </a:p>
        </p:txBody>
      </p:sp>
    </p:spTree>
    <p:extLst>
      <p:ext uri="{BB962C8B-B14F-4D97-AF65-F5344CB8AC3E}">
        <p14:creationId xmlns:p14="http://schemas.microsoft.com/office/powerpoint/2010/main" val="24212990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B4BAB-EE39-356B-7498-02FF4FBED0B4}"/>
              </a:ext>
            </a:extLst>
          </p:cNvPr>
          <p:cNvSpPr>
            <a:spLocks noGrp="1"/>
          </p:cNvSpPr>
          <p:nvPr>
            <p:ph type="title"/>
          </p:nvPr>
        </p:nvSpPr>
        <p:spPr/>
        <p:txBody>
          <a:bodyPr/>
          <a:lstStyle/>
          <a:p>
            <a:r>
              <a:rPr lang="de-CH"/>
              <a:t>Ethik-Charta</a:t>
            </a:r>
          </a:p>
        </p:txBody>
      </p:sp>
      <p:sp>
        <p:nvSpPr>
          <p:cNvPr id="5" name="Foliennummernplatzhalter 4">
            <a:extLst>
              <a:ext uri="{FF2B5EF4-FFF2-40B4-BE49-F238E27FC236}">
                <a16:creationId xmlns:a16="http://schemas.microsoft.com/office/drawing/2014/main" id="{03F4BA5C-E19D-8299-1B7D-FCF1C1EDE9EF}"/>
              </a:ext>
            </a:extLst>
          </p:cNvPr>
          <p:cNvSpPr>
            <a:spLocks noGrp="1"/>
          </p:cNvSpPr>
          <p:nvPr>
            <p:ph type="sldNum" sz="quarter" idx="4"/>
          </p:nvPr>
        </p:nvSpPr>
        <p:spPr/>
        <p:txBody>
          <a:bodyPr/>
          <a:lstStyle/>
          <a:p>
            <a:pPr algn="r"/>
            <a:fld id="{5EF06434-48B5-4D51-A992-A4E216028942}" type="slidenum">
              <a:rPr lang="de-CH" dirty="0" smtClean="0"/>
              <a:pPr algn="r"/>
              <a:t>47</a:t>
            </a:fld>
            <a:endParaRPr lang="de-CH"/>
          </a:p>
        </p:txBody>
      </p:sp>
      <p:pic>
        <p:nvPicPr>
          <p:cNvPr id="6" name="Inhaltsplatzhalter 5">
            <a:extLst>
              <a:ext uri="{FF2B5EF4-FFF2-40B4-BE49-F238E27FC236}">
                <a16:creationId xmlns:a16="http://schemas.microsoft.com/office/drawing/2014/main" id="{9A774284-572A-677A-051D-7DC89084A2F4}"/>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491869" y="1204528"/>
            <a:ext cx="6150091" cy="5138672"/>
          </a:xfrm>
          <a:prstGeom prst="rect">
            <a:avLst/>
          </a:prstGeom>
          <a:ln>
            <a:noFill/>
          </a:ln>
          <a:effectLst>
            <a:outerShdw blurRad="292100" dist="139700" dir="2700000" algn="tl" rotWithShape="0">
              <a:srgbClr val="333333">
                <a:alpha val="65000"/>
              </a:srgbClr>
            </a:outerShdw>
          </a:effectLst>
        </p:spPr>
      </p:pic>
      <p:pic>
        <p:nvPicPr>
          <p:cNvPr id="7" name="Inhaltsplatzhalter 6">
            <a:extLst>
              <a:ext uri="{FF2B5EF4-FFF2-40B4-BE49-F238E27FC236}">
                <a16:creationId xmlns:a16="http://schemas.microsoft.com/office/drawing/2014/main" id="{90358390-C78F-03FB-1449-37C78E436FAE}"/>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400800" y="1359341"/>
            <a:ext cx="5536642" cy="25062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416632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89B4BAB-EE39-356B-7498-02FF4FBED0B4}"/>
              </a:ext>
            </a:extLst>
          </p:cNvPr>
          <p:cNvSpPr>
            <a:spLocks noGrp="1"/>
          </p:cNvSpPr>
          <p:nvPr>
            <p:ph type="title"/>
          </p:nvPr>
        </p:nvSpPr>
        <p:spPr/>
        <p:txBody>
          <a:bodyPr/>
          <a:lstStyle/>
          <a:p>
            <a:r>
              <a:rPr lang="de-CH"/>
              <a:t>Ethik-Charta</a:t>
            </a:r>
          </a:p>
        </p:txBody>
      </p:sp>
      <p:sp>
        <p:nvSpPr>
          <p:cNvPr id="5" name="Foliennummernplatzhalter 4">
            <a:extLst>
              <a:ext uri="{FF2B5EF4-FFF2-40B4-BE49-F238E27FC236}">
                <a16:creationId xmlns:a16="http://schemas.microsoft.com/office/drawing/2014/main" id="{03F4BA5C-E19D-8299-1B7D-FCF1C1EDE9EF}"/>
              </a:ext>
            </a:extLst>
          </p:cNvPr>
          <p:cNvSpPr>
            <a:spLocks noGrp="1"/>
          </p:cNvSpPr>
          <p:nvPr>
            <p:ph type="sldNum" sz="quarter" idx="4"/>
          </p:nvPr>
        </p:nvSpPr>
        <p:spPr/>
        <p:txBody>
          <a:bodyPr/>
          <a:lstStyle/>
          <a:p>
            <a:pPr algn="r"/>
            <a:fld id="{5EF06434-48B5-4D51-A992-A4E216028942}" type="slidenum">
              <a:rPr lang="de-CH" dirty="0" smtClean="0"/>
              <a:pPr algn="r"/>
              <a:t>48</a:t>
            </a:fld>
            <a:endParaRPr lang="de-CH"/>
          </a:p>
        </p:txBody>
      </p:sp>
      <p:pic>
        <p:nvPicPr>
          <p:cNvPr id="6" name="Inhaltsplatzhalter 5">
            <a:extLst>
              <a:ext uri="{FF2B5EF4-FFF2-40B4-BE49-F238E27FC236}">
                <a16:creationId xmlns:a16="http://schemas.microsoft.com/office/drawing/2014/main" id="{9A774284-572A-677A-051D-7DC89084A2F4}"/>
              </a:ext>
            </a:extLst>
          </p:cNvPr>
          <p:cNvPicPr>
            <a:picLocks noGrp="1" noChangeAspect="1"/>
          </p:cNvPicPr>
          <p:nvPr>
            <p:ph sz="half" idx="1"/>
          </p:nvPr>
        </p:nvPicPr>
        <p:blipFill rotWithShape="1">
          <a:blip r:embed="rId3" cstate="screen">
            <a:alphaModFix amt="20000"/>
            <a:extLst>
              <a:ext uri="{28A0092B-C50C-407E-A947-70E740481C1C}">
                <a14:useLocalDpi xmlns:a14="http://schemas.microsoft.com/office/drawing/2010/main"/>
              </a:ext>
            </a:extLst>
          </a:blip>
          <a:srcRect/>
          <a:stretch/>
        </p:blipFill>
        <p:spPr>
          <a:xfrm>
            <a:off x="300951" y="1286188"/>
            <a:ext cx="6150091" cy="5138672"/>
          </a:xfrm>
          <a:prstGeom prst="rect">
            <a:avLst/>
          </a:prstGeom>
        </p:spPr>
      </p:pic>
      <p:pic>
        <p:nvPicPr>
          <p:cNvPr id="7" name="Inhaltsplatzhalter 6">
            <a:extLst>
              <a:ext uri="{FF2B5EF4-FFF2-40B4-BE49-F238E27FC236}">
                <a16:creationId xmlns:a16="http://schemas.microsoft.com/office/drawing/2014/main" id="{90358390-C78F-03FB-1449-37C78E436FAE}"/>
              </a:ext>
            </a:extLst>
          </p:cNvPr>
          <p:cNvPicPr>
            <a:picLocks noGrp="1" noChangeAspect="1"/>
          </p:cNvPicPr>
          <p:nvPr>
            <p:ph sz="half" idx="2"/>
          </p:nvPr>
        </p:nvPicPr>
        <p:blipFill rotWithShape="1">
          <a:blip r:embed="rId4" cstate="screen">
            <a:alphaModFix amt="20000"/>
            <a:extLst>
              <a:ext uri="{28A0092B-C50C-407E-A947-70E740481C1C}">
                <a14:useLocalDpi xmlns:a14="http://schemas.microsoft.com/office/drawing/2010/main"/>
              </a:ext>
            </a:extLst>
          </a:blip>
          <a:srcRect/>
          <a:stretch/>
        </p:blipFill>
        <p:spPr>
          <a:xfrm>
            <a:off x="6018962" y="1449144"/>
            <a:ext cx="5709696" cy="2506232"/>
          </a:xfrm>
          <a:prstGeom prst="rect">
            <a:avLst/>
          </a:prstGeom>
        </p:spPr>
      </p:pic>
      <p:pic>
        <p:nvPicPr>
          <p:cNvPr id="3" name="Inhaltsplatzhalter 5">
            <a:extLst>
              <a:ext uri="{FF2B5EF4-FFF2-40B4-BE49-F238E27FC236}">
                <a16:creationId xmlns:a16="http://schemas.microsoft.com/office/drawing/2014/main" id="{F7982438-39BA-07C1-E424-B02A2AD3957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00950" y="3637305"/>
            <a:ext cx="9415806" cy="13466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331704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0791F6B-BE0B-D3D3-EC9E-5CC0CC19A83E}"/>
              </a:ext>
            </a:extLst>
          </p:cNvPr>
          <p:cNvSpPr>
            <a:spLocks noGrp="1"/>
          </p:cNvSpPr>
          <p:nvPr>
            <p:ph type="sldNum" sz="quarter" idx="4"/>
          </p:nvPr>
        </p:nvSpPr>
        <p:spPr/>
        <p:txBody>
          <a:bodyPr/>
          <a:lstStyle/>
          <a:p>
            <a:pPr algn="r"/>
            <a:fld id="{5EF06434-48B5-4D51-A992-A4E216028942}" type="slidenum">
              <a:rPr lang="de-CH" dirty="0" smtClean="0"/>
              <a:pPr algn="r"/>
              <a:t>49</a:t>
            </a:fld>
            <a:endParaRPr lang="de-CH"/>
          </a:p>
        </p:txBody>
      </p:sp>
      <p:pic>
        <p:nvPicPr>
          <p:cNvPr id="6" name="Grafik 5">
            <a:extLst>
              <a:ext uri="{FF2B5EF4-FFF2-40B4-BE49-F238E27FC236}">
                <a16:creationId xmlns:a16="http://schemas.microsoft.com/office/drawing/2014/main" id="{0A09902A-7413-F1CB-08D1-24958719C924}"/>
              </a:ext>
            </a:extLst>
          </p:cNvPr>
          <p:cNvPicPr>
            <a:picLocks noChangeAspect="1"/>
          </p:cNvPicPr>
          <p:nvPr/>
        </p:nvPicPr>
        <p:blipFill>
          <a:blip r:embed="rId2"/>
          <a:stretch>
            <a:fillRect/>
          </a:stretch>
        </p:blipFill>
        <p:spPr>
          <a:xfrm>
            <a:off x="609600" y="1048907"/>
            <a:ext cx="10814992" cy="5650039"/>
          </a:xfrm>
          <a:prstGeom prst="rect">
            <a:avLst/>
          </a:prstGeom>
        </p:spPr>
      </p:pic>
    </p:spTree>
    <p:extLst>
      <p:ext uri="{BB962C8B-B14F-4D97-AF65-F5344CB8AC3E}">
        <p14:creationId xmlns:p14="http://schemas.microsoft.com/office/powerpoint/2010/main" val="17186251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5</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449856" y="382012"/>
            <a:ext cx="3860800" cy="2339102"/>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Nationalteams</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Etablierung einer Leistungskultur in den Nationalteams</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Optimale Auswahlstruktur &amp; Rollenklärung</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Erfolgsfaktoren fürs internationale Niveau  definieren</a:t>
            </a:r>
          </a:p>
          <a:p>
            <a:pPr marL="285750" indent="-28575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Anpassung Selektionsprozess</a:t>
            </a:r>
          </a:p>
        </p:txBody>
      </p:sp>
      <p:sp>
        <p:nvSpPr>
          <p:cNvPr id="2" name="Textfeld 1">
            <a:extLst>
              <a:ext uri="{FF2B5EF4-FFF2-40B4-BE49-F238E27FC236}">
                <a16:creationId xmlns:a16="http://schemas.microsoft.com/office/drawing/2014/main" id="{0A2052BC-E89D-F91E-9279-E3F0B2834816}"/>
              </a:ext>
            </a:extLst>
          </p:cNvPr>
          <p:cNvSpPr txBox="1"/>
          <p:nvPr/>
        </p:nvSpPr>
        <p:spPr>
          <a:xfrm>
            <a:off x="5145360" y="4998660"/>
            <a:ext cx="6740486" cy="1169551"/>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DE" sz="1400" i="1">
                <a:solidFill>
                  <a:schemeClr val="bg1"/>
                </a:solidFill>
                <a:latin typeface="Arial" panose="020B0604020202020204" pitchFamily="34" charset="0"/>
                <a:ea typeface="Times New Roman" panose="02020603050405020304" pitchFamily="18" charset="0"/>
              </a:rPr>
              <a:t>Dank einer verstärkten Zusammenarbeit mit allen Stakeholdern bringen unsere Nationalspieler*innen mehr Qualitäten mit an die Events der Nationalteams. Dadurch steigern wir unsere Medaillenchancen an den Welt- und Europameisterschaften. </a:t>
            </a:r>
            <a:r>
              <a:rPr lang="de-CH" sz="1400" i="1">
                <a:solidFill>
                  <a:schemeClr val="bg1"/>
                </a:solidFill>
                <a:latin typeface="Arial" panose="020B0604020202020204" pitchFamily="34" charset="0"/>
                <a:ea typeface="Times New Roman" panose="02020603050405020304" pitchFamily="18" charset="0"/>
              </a:rPr>
              <a:t>»</a:t>
            </a:r>
            <a:endParaRPr lang="de-CH" sz="1400" i="1">
              <a:solidFill>
                <a:schemeClr val="bg1"/>
              </a:solidFill>
            </a:endParaRPr>
          </a:p>
        </p:txBody>
      </p:sp>
    </p:spTree>
    <p:extLst>
      <p:ext uri="{BB962C8B-B14F-4D97-AF65-F5344CB8AC3E}">
        <p14:creationId xmlns:p14="http://schemas.microsoft.com/office/powerpoint/2010/main" val="19804594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054F42-F670-E8C8-65A1-2AF48B332D28}"/>
              </a:ext>
            </a:extLst>
          </p:cNvPr>
          <p:cNvSpPr>
            <a:spLocks noGrp="1"/>
          </p:cNvSpPr>
          <p:nvPr>
            <p:ph type="title"/>
          </p:nvPr>
        </p:nvSpPr>
        <p:spPr/>
        <p:txBody>
          <a:bodyPr/>
          <a:lstStyle/>
          <a:p>
            <a:r>
              <a:rPr lang="de-CH"/>
              <a:t>Interventionsschema</a:t>
            </a:r>
          </a:p>
        </p:txBody>
      </p:sp>
      <p:pic>
        <p:nvPicPr>
          <p:cNvPr id="7" name="Inhaltsplatzhalter 6">
            <a:extLst>
              <a:ext uri="{FF2B5EF4-FFF2-40B4-BE49-F238E27FC236}">
                <a16:creationId xmlns:a16="http://schemas.microsoft.com/office/drawing/2014/main" id="{E6A17A5B-C86E-689B-A940-46A278FA3FBB}"/>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571394" y="1839706"/>
            <a:ext cx="5671656" cy="3748985"/>
          </a:xfrm>
          <a:prstGeom prst="rect">
            <a:avLst/>
          </a:prstGeom>
          <a:ln>
            <a:noFill/>
          </a:ln>
          <a:effectLst>
            <a:outerShdw blurRad="292100" dist="139700" dir="2700000" algn="tl" rotWithShape="0">
              <a:srgbClr val="333333">
                <a:alpha val="65000"/>
              </a:srgbClr>
            </a:outerShdw>
          </a:effectLst>
        </p:spPr>
      </p:pic>
      <p:sp>
        <p:nvSpPr>
          <p:cNvPr id="5" name="Foliennummernplatzhalter 4">
            <a:extLst>
              <a:ext uri="{FF2B5EF4-FFF2-40B4-BE49-F238E27FC236}">
                <a16:creationId xmlns:a16="http://schemas.microsoft.com/office/drawing/2014/main" id="{90BEA91C-A44D-6D5F-1053-D93B15EEA07D}"/>
              </a:ext>
            </a:extLst>
          </p:cNvPr>
          <p:cNvSpPr>
            <a:spLocks noGrp="1"/>
          </p:cNvSpPr>
          <p:nvPr>
            <p:ph type="sldNum" sz="quarter" idx="4"/>
          </p:nvPr>
        </p:nvSpPr>
        <p:spPr/>
        <p:txBody>
          <a:bodyPr/>
          <a:lstStyle/>
          <a:p>
            <a:pPr algn="r"/>
            <a:fld id="{5EF06434-48B5-4D51-A992-A4E216028942}" type="slidenum">
              <a:rPr lang="de-CH" dirty="0" smtClean="0"/>
              <a:pPr algn="r"/>
              <a:t>50</a:t>
            </a:fld>
            <a:endParaRPr lang="de-CH"/>
          </a:p>
        </p:txBody>
      </p:sp>
      <p:pic>
        <p:nvPicPr>
          <p:cNvPr id="14" name="Inhaltsplatzhalter 8" descr="Ein Bild, das Muster, nähen, monochrom enthält.&#10;&#10;Automatisch generierte Beschreibung">
            <a:extLst>
              <a:ext uri="{FF2B5EF4-FFF2-40B4-BE49-F238E27FC236}">
                <a16:creationId xmlns:a16="http://schemas.microsoft.com/office/drawing/2014/main" id="{591569F3-95C5-8BF3-AD37-E792F8AF7E1D}"/>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6690115" y="1189781"/>
            <a:ext cx="5048837" cy="5048837"/>
          </a:xfrm>
        </p:spPr>
      </p:pic>
    </p:spTree>
    <p:extLst>
      <p:ext uri="{BB962C8B-B14F-4D97-AF65-F5344CB8AC3E}">
        <p14:creationId xmlns:p14="http://schemas.microsoft.com/office/powerpoint/2010/main" val="30470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CD291-9F27-C55B-DFA5-16D861E26740}"/>
              </a:ext>
            </a:extLst>
          </p:cNvPr>
          <p:cNvSpPr>
            <a:spLocks noGrp="1"/>
          </p:cNvSpPr>
          <p:nvPr>
            <p:ph type="title"/>
          </p:nvPr>
        </p:nvSpPr>
        <p:spPr/>
        <p:txBody>
          <a:bodyPr/>
          <a:lstStyle/>
          <a:p>
            <a:r>
              <a:rPr lang="de-CH"/>
              <a:t>Prävention </a:t>
            </a:r>
            <a:r>
              <a:rPr lang="de-CH" sz="2400"/>
              <a:t>(Leitlinien gegen sexuelle Übergriffe im Sport)</a:t>
            </a:r>
            <a:endParaRPr lang="de-CH"/>
          </a:p>
        </p:txBody>
      </p:sp>
      <p:sp>
        <p:nvSpPr>
          <p:cNvPr id="5" name="Foliennummernplatzhalter 4">
            <a:extLst>
              <a:ext uri="{FF2B5EF4-FFF2-40B4-BE49-F238E27FC236}">
                <a16:creationId xmlns:a16="http://schemas.microsoft.com/office/drawing/2014/main" id="{5194C58B-571B-86CF-9815-94BA29E409BD}"/>
              </a:ext>
            </a:extLst>
          </p:cNvPr>
          <p:cNvSpPr>
            <a:spLocks noGrp="1"/>
          </p:cNvSpPr>
          <p:nvPr>
            <p:ph type="sldNum" sz="quarter" idx="4"/>
          </p:nvPr>
        </p:nvSpPr>
        <p:spPr/>
        <p:txBody>
          <a:bodyPr/>
          <a:lstStyle/>
          <a:p>
            <a:pPr algn="r"/>
            <a:fld id="{5EF06434-48B5-4D51-A992-A4E216028942}" type="slidenum">
              <a:rPr lang="de-CH" dirty="0" smtClean="0"/>
              <a:pPr algn="r"/>
              <a:t>51</a:t>
            </a:fld>
            <a:endParaRPr lang="de-CH"/>
          </a:p>
        </p:txBody>
      </p:sp>
      <p:pic>
        <p:nvPicPr>
          <p:cNvPr id="7" name="Grafik 6">
            <a:extLst>
              <a:ext uri="{FF2B5EF4-FFF2-40B4-BE49-F238E27FC236}">
                <a16:creationId xmlns:a16="http://schemas.microsoft.com/office/drawing/2014/main" id="{013EB57D-4842-B877-3754-F82852A215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470" r="5555"/>
          <a:stretch/>
        </p:blipFill>
        <p:spPr>
          <a:xfrm>
            <a:off x="2694202" y="1139528"/>
            <a:ext cx="6803596" cy="5718472"/>
          </a:xfrm>
          <a:prstGeom prst="rect">
            <a:avLst/>
          </a:prstGeom>
        </p:spPr>
      </p:pic>
    </p:spTree>
    <p:extLst>
      <p:ext uri="{BB962C8B-B14F-4D97-AF65-F5344CB8AC3E}">
        <p14:creationId xmlns:p14="http://schemas.microsoft.com/office/powerpoint/2010/main" val="84024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A7CD291-9F27-C55B-DFA5-16D861E26740}"/>
              </a:ext>
            </a:extLst>
          </p:cNvPr>
          <p:cNvSpPr>
            <a:spLocks noGrp="1"/>
          </p:cNvSpPr>
          <p:nvPr>
            <p:ph type="title"/>
          </p:nvPr>
        </p:nvSpPr>
        <p:spPr/>
        <p:txBody>
          <a:bodyPr/>
          <a:lstStyle/>
          <a:p>
            <a:r>
              <a:rPr lang="de-CH"/>
              <a:t>Prävention </a:t>
            </a:r>
            <a:r>
              <a:rPr lang="de-CH" sz="2400"/>
              <a:t>(Leitlinien gegen sexuelle Übergriffe im Sport)</a:t>
            </a:r>
            <a:endParaRPr lang="de-CH"/>
          </a:p>
        </p:txBody>
      </p:sp>
      <p:sp>
        <p:nvSpPr>
          <p:cNvPr id="5" name="Foliennummernplatzhalter 4">
            <a:extLst>
              <a:ext uri="{FF2B5EF4-FFF2-40B4-BE49-F238E27FC236}">
                <a16:creationId xmlns:a16="http://schemas.microsoft.com/office/drawing/2014/main" id="{5194C58B-571B-86CF-9815-94BA29E409BD}"/>
              </a:ext>
            </a:extLst>
          </p:cNvPr>
          <p:cNvSpPr>
            <a:spLocks noGrp="1"/>
          </p:cNvSpPr>
          <p:nvPr>
            <p:ph type="sldNum" sz="quarter" idx="4"/>
          </p:nvPr>
        </p:nvSpPr>
        <p:spPr/>
        <p:txBody>
          <a:bodyPr/>
          <a:lstStyle/>
          <a:p>
            <a:pPr algn="r"/>
            <a:fld id="{5EF06434-48B5-4D51-A992-A4E216028942}" type="slidenum">
              <a:rPr lang="de-CH" dirty="0" smtClean="0"/>
              <a:pPr algn="r"/>
              <a:t>52</a:t>
            </a:fld>
            <a:endParaRPr lang="de-CH"/>
          </a:p>
        </p:txBody>
      </p:sp>
      <p:pic>
        <p:nvPicPr>
          <p:cNvPr id="7" name="Grafik 6">
            <a:extLst>
              <a:ext uri="{FF2B5EF4-FFF2-40B4-BE49-F238E27FC236}">
                <a16:creationId xmlns:a16="http://schemas.microsoft.com/office/drawing/2014/main" id="{013EB57D-4842-B877-3754-F82852A215FD}"/>
              </a:ext>
            </a:extLst>
          </p:cNvPr>
          <p:cNvPicPr>
            <a:picLocks noChangeAspect="1"/>
          </p:cNvPicPr>
          <p:nvPr/>
        </p:nvPicPr>
        <p:blipFill rotWithShape="1">
          <a:blip r:embed="rId2" cstate="screen">
            <a:alphaModFix amt="20000"/>
            <a:extLst>
              <a:ext uri="{28A0092B-C50C-407E-A947-70E740481C1C}">
                <a14:useLocalDpi xmlns:a14="http://schemas.microsoft.com/office/drawing/2010/main"/>
              </a:ext>
            </a:extLst>
          </a:blip>
          <a:srcRect l="3470" r="5555"/>
          <a:stretch/>
        </p:blipFill>
        <p:spPr>
          <a:xfrm>
            <a:off x="2694202" y="1139528"/>
            <a:ext cx="6803596" cy="5718472"/>
          </a:xfrm>
          <a:prstGeom prst="rect">
            <a:avLst/>
          </a:prstGeom>
        </p:spPr>
      </p:pic>
      <p:pic>
        <p:nvPicPr>
          <p:cNvPr id="3" name="Grafik 2">
            <a:extLst>
              <a:ext uri="{FF2B5EF4-FFF2-40B4-BE49-F238E27FC236}">
                <a16:creationId xmlns:a16="http://schemas.microsoft.com/office/drawing/2014/main" id="{67A3F7C2-6702-76B9-FE1A-A00458151C6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426488" y="1487156"/>
            <a:ext cx="2049864" cy="1436914"/>
          </a:xfrm>
          <a:prstGeom prst="rect">
            <a:avLst/>
          </a:prstGeom>
          <a:ln w="28575">
            <a:solidFill>
              <a:srgbClr val="FFFF00"/>
            </a:solidFill>
          </a:ln>
        </p:spPr>
      </p:pic>
      <p:pic>
        <p:nvPicPr>
          <p:cNvPr id="4" name="Grafik 3">
            <a:extLst>
              <a:ext uri="{FF2B5EF4-FFF2-40B4-BE49-F238E27FC236}">
                <a16:creationId xmlns:a16="http://schemas.microsoft.com/office/drawing/2014/main" id="{5EFA68E0-FBCC-5377-EA17-7F212A9C23DE}"/>
              </a:ext>
            </a:extLst>
          </p:cNvPr>
          <p:cNvPicPr>
            <a:picLocks noChangeAspect="1"/>
          </p:cNvPicPr>
          <p:nvPr/>
        </p:nvPicPr>
        <p:blipFill rotWithShape="1">
          <a:blip r:embed="rId4" cstate="screen">
            <a:alphaModFix/>
            <a:extLst>
              <a:ext uri="{28A0092B-C50C-407E-A947-70E740481C1C}">
                <a14:useLocalDpi xmlns:a14="http://schemas.microsoft.com/office/drawing/2010/main"/>
              </a:ext>
            </a:extLst>
          </a:blip>
          <a:srcRect/>
          <a:stretch/>
        </p:blipFill>
        <p:spPr>
          <a:xfrm>
            <a:off x="5938576" y="1139528"/>
            <a:ext cx="2844800" cy="1436914"/>
          </a:xfrm>
          <a:prstGeom prst="rect">
            <a:avLst/>
          </a:prstGeom>
          <a:ln w="28575">
            <a:solidFill>
              <a:srgbClr val="FFFF00"/>
            </a:solidFill>
          </a:ln>
        </p:spPr>
      </p:pic>
    </p:spTree>
    <p:extLst>
      <p:ext uri="{BB962C8B-B14F-4D97-AF65-F5344CB8AC3E}">
        <p14:creationId xmlns:p14="http://schemas.microsoft.com/office/powerpoint/2010/main" val="2147619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fik 12">
            <a:extLst>
              <a:ext uri="{FF2B5EF4-FFF2-40B4-BE49-F238E27FC236}">
                <a16:creationId xmlns:a16="http://schemas.microsoft.com/office/drawing/2014/main" id="{92705111-FDC9-5519-9F1F-D4E779DDC8C2}"/>
              </a:ext>
            </a:extLst>
          </p:cNvPr>
          <p:cNvPicPr>
            <a:picLocks noChangeAspect="1"/>
          </p:cNvPicPr>
          <p:nvPr/>
        </p:nvPicPr>
        <p:blipFill>
          <a:blip r:embed="rId2"/>
          <a:stretch>
            <a:fillRect/>
          </a:stretch>
        </p:blipFill>
        <p:spPr>
          <a:xfrm>
            <a:off x="7500784" y="2868397"/>
            <a:ext cx="2077274" cy="1855274"/>
          </a:xfrm>
          <a:prstGeom prst="rect">
            <a:avLst/>
          </a:prstGeom>
        </p:spPr>
      </p:pic>
      <p:sp>
        <p:nvSpPr>
          <p:cNvPr id="2" name="Titel 1">
            <a:extLst>
              <a:ext uri="{FF2B5EF4-FFF2-40B4-BE49-F238E27FC236}">
                <a16:creationId xmlns:a16="http://schemas.microsoft.com/office/drawing/2014/main" id="{34251FC8-3B5F-5EC6-D32D-E0D2EF728EF5}"/>
              </a:ext>
            </a:extLst>
          </p:cNvPr>
          <p:cNvSpPr>
            <a:spLocks noGrp="1"/>
          </p:cNvSpPr>
          <p:nvPr>
            <p:ph type="title"/>
          </p:nvPr>
        </p:nvSpPr>
        <p:spPr/>
        <p:txBody>
          <a:bodyPr/>
          <a:lstStyle/>
          <a:p>
            <a:r>
              <a:rPr lang="de-CH"/>
              <a:t>Fachstellen</a:t>
            </a:r>
          </a:p>
        </p:txBody>
      </p:sp>
      <p:pic>
        <p:nvPicPr>
          <p:cNvPr id="7" name="Inhaltsplatzhalter 6" descr="Ein Bild, das Text, Schrift, Grafikdesign, Cartoon enthält.&#10;&#10;Automatisch generierte Beschreibung">
            <a:extLst>
              <a:ext uri="{FF2B5EF4-FFF2-40B4-BE49-F238E27FC236}">
                <a16:creationId xmlns:a16="http://schemas.microsoft.com/office/drawing/2014/main" id="{27AD2B98-61F0-3512-4DF1-C5C831182E32}"/>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773584" y="1421263"/>
            <a:ext cx="3357714" cy="4749542"/>
          </a:xfrm>
        </p:spPr>
      </p:pic>
      <p:sp>
        <p:nvSpPr>
          <p:cNvPr id="5" name="Foliennummernplatzhalter 4">
            <a:extLst>
              <a:ext uri="{FF2B5EF4-FFF2-40B4-BE49-F238E27FC236}">
                <a16:creationId xmlns:a16="http://schemas.microsoft.com/office/drawing/2014/main" id="{BFD4D994-769B-F2A5-4973-036BF407C486}"/>
              </a:ext>
            </a:extLst>
          </p:cNvPr>
          <p:cNvSpPr>
            <a:spLocks noGrp="1"/>
          </p:cNvSpPr>
          <p:nvPr>
            <p:ph type="sldNum" sz="quarter" idx="4"/>
          </p:nvPr>
        </p:nvSpPr>
        <p:spPr/>
        <p:txBody>
          <a:bodyPr/>
          <a:lstStyle/>
          <a:p>
            <a:pPr algn="r"/>
            <a:fld id="{5EF06434-48B5-4D51-A992-A4E216028942}" type="slidenum">
              <a:rPr lang="de-CH" dirty="0" smtClean="0"/>
              <a:pPr algn="r"/>
              <a:t>53</a:t>
            </a:fld>
            <a:endParaRPr lang="de-CH"/>
          </a:p>
        </p:txBody>
      </p:sp>
      <p:pic>
        <p:nvPicPr>
          <p:cNvPr id="15" name="Grafik 14">
            <a:extLst>
              <a:ext uri="{FF2B5EF4-FFF2-40B4-BE49-F238E27FC236}">
                <a16:creationId xmlns:a16="http://schemas.microsoft.com/office/drawing/2014/main" id="{A99BCDF6-BAEF-F9AB-4525-8EB40F9B022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262458" y="4105976"/>
            <a:ext cx="2272550" cy="1135924"/>
          </a:xfrm>
          <a:prstGeom prst="rect">
            <a:avLst/>
          </a:prstGeom>
        </p:spPr>
      </p:pic>
      <p:pic>
        <p:nvPicPr>
          <p:cNvPr id="16" name="Grafik 15">
            <a:extLst>
              <a:ext uri="{FF2B5EF4-FFF2-40B4-BE49-F238E27FC236}">
                <a16:creationId xmlns:a16="http://schemas.microsoft.com/office/drawing/2014/main" id="{A6FFCC7B-76EF-9708-899C-0FAAD0FC15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571027" y="4794465"/>
            <a:ext cx="2370529" cy="1135923"/>
          </a:xfrm>
          <a:prstGeom prst="rect">
            <a:avLst/>
          </a:prstGeom>
        </p:spPr>
      </p:pic>
      <p:pic>
        <p:nvPicPr>
          <p:cNvPr id="17" name="Grafik 16">
            <a:extLst>
              <a:ext uri="{FF2B5EF4-FFF2-40B4-BE49-F238E27FC236}">
                <a16:creationId xmlns:a16="http://schemas.microsoft.com/office/drawing/2014/main" id="{0F73C29C-239F-4717-0A4E-062237ECEEC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41495" y="1661679"/>
            <a:ext cx="2321171" cy="1135924"/>
          </a:xfrm>
          <a:prstGeom prst="rect">
            <a:avLst/>
          </a:prstGeom>
        </p:spPr>
      </p:pic>
      <p:pic>
        <p:nvPicPr>
          <p:cNvPr id="18" name="Grafik 17">
            <a:extLst>
              <a:ext uri="{FF2B5EF4-FFF2-40B4-BE49-F238E27FC236}">
                <a16:creationId xmlns:a16="http://schemas.microsoft.com/office/drawing/2014/main" id="{91C453E7-8065-1673-3136-BAF8B2E18B2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116393" y="2300435"/>
            <a:ext cx="2395848" cy="1135924"/>
          </a:xfrm>
          <a:prstGeom prst="rect">
            <a:avLst/>
          </a:prstGeom>
        </p:spPr>
      </p:pic>
      <p:pic>
        <p:nvPicPr>
          <p:cNvPr id="19" name="Grafik 18">
            <a:extLst>
              <a:ext uri="{FF2B5EF4-FFF2-40B4-BE49-F238E27FC236}">
                <a16:creationId xmlns:a16="http://schemas.microsoft.com/office/drawing/2014/main" id="{42A1636B-CB60-D840-2EC2-BECE986C2C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617807" y="3188739"/>
            <a:ext cx="2158952" cy="1135923"/>
          </a:xfrm>
          <a:prstGeom prst="rect">
            <a:avLst/>
          </a:prstGeom>
        </p:spPr>
      </p:pic>
      <p:sp>
        <p:nvSpPr>
          <p:cNvPr id="20" name="Textfeld 19">
            <a:extLst>
              <a:ext uri="{FF2B5EF4-FFF2-40B4-BE49-F238E27FC236}">
                <a16:creationId xmlns:a16="http://schemas.microsoft.com/office/drawing/2014/main" id="{47319585-DDF9-7BC6-7413-6A01D9E88E2F}"/>
              </a:ext>
            </a:extLst>
          </p:cNvPr>
          <p:cNvSpPr txBox="1"/>
          <p:nvPr/>
        </p:nvSpPr>
        <p:spPr>
          <a:xfrm>
            <a:off x="2082082" y="5812826"/>
            <a:ext cx="2511798" cy="430887"/>
          </a:xfrm>
          <a:prstGeom prst="rect">
            <a:avLst/>
          </a:prstGeom>
          <a:solidFill>
            <a:srgbClr val="EE3124"/>
          </a:solidFill>
        </p:spPr>
        <p:txBody>
          <a:bodyPr wrap="square" rtlCol="0">
            <a:spAutoFit/>
          </a:bodyPr>
          <a:lstStyle/>
          <a:p>
            <a:r>
              <a:rPr lang="de-CH" sz="2200">
                <a:solidFill>
                  <a:schemeClr val="bg1"/>
                </a:solidFill>
                <a:latin typeface="Arial" panose="020B0604020202020204" pitchFamily="34" charset="0"/>
                <a:cs typeface="Arial" panose="020B0604020202020204" pitchFamily="34" charset="0"/>
              </a:rPr>
              <a:t>Für Trainer*innen</a:t>
            </a:r>
          </a:p>
        </p:txBody>
      </p:sp>
      <p:sp>
        <p:nvSpPr>
          <p:cNvPr id="21" name="Textfeld 20">
            <a:extLst>
              <a:ext uri="{FF2B5EF4-FFF2-40B4-BE49-F238E27FC236}">
                <a16:creationId xmlns:a16="http://schemas.microsoft.com/office/drawing/2014/main" id="{DE4241E2-A73E-895C-5658-476E7FB3DCF4}"/>
              </a:ext>
            </a:extLst>
          </p:cNvPr>
          <p:cNvSpPr txBox="1"/>
          <p:nvPr/>
        </p:nvSpPr>
        <p:spPr>
          <a:xfrm>
            <a:off x="8675188" y="5812827"/>
            <a:ext cx="2511798" cy="430887"/>
          </a:xfrm>
          <a:prstGeom prst="rect">
            <a:avLst/>
          </a:prstGeom>
          <a:solidFill>
            <a:srgbClr val="EE3124"/>
          </a:solidFill>
        </p:spPr>
        <p:txBody>
          <a:bodyPr wrap="square" rtlCol="0">
            <a:spAutoFit/>
          </a:bodyPr>
          <a:lstStyle/>
          <a:p>
            <a:r>
              <a:rPr lang="de-CH" sz="2200">
                <a:solidFill>
                  <a:schemeClr val="bg1"/>
                </a:solidFill>
                <a:latin typeface="Arial" panose="020B0604020202020204" pitchFamily="34" charset="0"/>
                <a:cs typeface="Arial" panose="020B0604020202020204" pitchFamily="34" charset="0"/>
              </a:rPr>
              <a:t>Für Jugendliche</a:t>
            </a:r>
          </a:p>
        </p:txBody>
      </p:sp>
    </p:spTree>
    <p:extLst>
      <p:ext uri="{BB962C8B-B14F-4D97-AF65-F5344CB8AC3E}">
        <p14:creationId xmlns:p14="http://schemas.microsoft.com/office/powerpoint/2010/main" val="373480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0"/>
                                        </p:tgtEl>
                                      </p:cBhvr>
                                    </p:animEffect>
                                    <p:animScale>
                                      <p:cBhvr>
                                        <p:cTn id="7" dur="250" autoRev="1" fill="hold"/>
                                        <p:tgtEl>
                                          <p:spTgt spid="20"/>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21"/>
                                        </p:tgtEl>
                                      </p:cBhvr>
                                    </p:animEffect>
                                    <p:animScale>
                                      <p:cBhvr>
                                        <p:cTn id="1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B93AD580-0096-ED3A-704E-E59B8B8987F1}"/>
              </a:ext>
            </a:extLst>
          </p:cNvPr>
          <p:cNvPicPr>
            <a:picLocks noChangeAspect="1"/>
          </p:cNvPicPr>
          <p:nvPr/>
        </p:nvPicPr>
        <p:blipFill>
          <a:blip r:embed="rId2"/>
          <a:stretch>
            <a:fillRect/>
          </a:stretch>
        </p:blipFill>
        <p:spPr>
          <a:xfrm>
            <a:off x="4768982" y="2330983"/>
            <a:ext cx="7055213" cy="3683189"/>
          </a:xfrm>
          <a:prstGeom prst="rect">
            <a:avLst/>
          </a:prstGeom>
        </p:spPr>
      </p:pic>
      <p:sp>
        <p:nvSpPr>
          <p:cNvPr id="2" name="Titel 1">
            <a:extLst>
              <a:ext uri="{FF2B5EF4-FFF2-40B4-BE49-F238E27FC236}">
                <a16:creationId xmlns:a16="http://schemas.microsoft.com/office/drawing/2014/main" id="{34251FC8-3B5F-5EC6-D32D-E0D2EF728EF5}"/>
              </a:ext>
            </a:extLst>
          </p:cNvPr>
          <p:cNvSpPr>
            <a:spLocks noGrp="1"/>
          </p:cNvSpPr>
          <p:nvPr>
            <p:ph type="title"/>
          </p:nvPr>
        </p:nvSpPr>
        <p:spPr/>
        <p:txBody>
          <a:bodyPr/>
          <a:lstStyle/>
          <a:p>
            <a:r>
              <a:rPr lang="de-CH"/>
              <a:t>«cool and clean»</a:t>
            </a:r>
          </a:p>
        </p:txBody>
      </p:sp>
      <p:sp>
        <p:nvSpPr>
          <p:cNvPr id="5" name="Foliennummernplatzhalter 4">
            <a:extLst>
              <a:ext uri="{FF2B5EF4-FFF2-40B4-BE49-F238E27FC236}">
                <a16:creationId xmlns:a16="http://schemas.microsoft.com/office/drawing/2014/main" id="{BFD4D994-769B-F2A5-4973-036BF407C486}"/>
              </a:ext>
            </a:extLst>
          </p:cNvPr>
          <p:cNvSpPr>
            <a:spLocks noGrp="1"/>
          </p:cNvSpPr>
          <p:nvPr>
            <p:ph type="sldNum" sz="quarter" idx="4"/>
          </p:nvPr>
        </p:nvSpPr>
        <p:spPr/>
        <p:txBody>
          <a:bodyPr/>
          <a:lstStyle/>
          <a:p>
            <a:pPr algn="r"/>
            <a:fld id="{5EF06434-48B5-4D51-A992-A4E216028942}" type="slidenum">
              <a:rPr lang="de-CH" dirty="0" smtClean="0"/>
              <a:pPr algn="r"/>
              <a:t>54</a:t>
            </a:fld>
            <a:endParaRPr lang="de-CH"/>
          </a:p>
        </p:txBody>
      </p:sp>
      <p:pic>
        <p:nvPicPr>
          <p:cNvPr id="9" name="Inhaltsplatzhalter 8" descr="Ein Bild, das Text, Computer, Screenshot, Menschliches Gesicht enthält.&#10;&#10;Automatisch generierte Beschreibung">
            <a:extLst>
              <a:ext uri="{FF2B5EF4-FFF2-40B4-BE49-F238E27FC236}">
                <a16:creationId xmlns:a16="http://schemas.microsoft.com/office/drawing/2014/main" id="{A8BAD125-69D3-054E-6E9C-62F026E37E21}"/>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496492" y="1402300"/>
            <a:ext cx="5170779" cy="352139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1845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98EA9520-9611-D747-9953-D3B507F7FB4B}"/>
              </a:ext>
            </a:extLst>
          </p:cNvPr>
          <p:cNvSpPr>
            <a:spLocks noGrp="1"/>
          </p:cNvSpPr>
          <p:nvPr>
            <p:ph type="sldNum" sz="quarter" idx="12"/>
          </p:nvPr>
        </p:nvSpPr>
        <p:spPr/>
        <p:txBody>
          <a:bodyPr/>
          <a:lstStyle/>
          <a:p>
            <a:pPr algn="r"/>
            <a:fld id="{5EF06434-48B5-4D51-A992-A4E216028942}" type="slidenum">
              <a:rPr lang="de-CH" smtClean="0"/>
              <a:pPr algn="r"/>
              <a:t>55</a:t>
            </a:fld>
            <a:endParaRPr lang="de-CH"/>
          </a:p>
        </p:txBody>
      </p:sp>
      <p:pic>
        <p:nvPicPr>
          <p:cNvPr id="9" name="Bildplatzhalter 8" descr="Ein Bild, das Person, Boden, Schuhwerk, Tischtennistisch enthält.&#10;&#10;Automatisch generierte Beschreibung">
            <a:extLst>
              <a:ext uri="{FF2B5EF4-FFF2-40B4-BE49-F238E27FC236}">
                <a16:creationId xmlns:a16="http://schemas.microsoft.com/office/drawing/2014/main" id="{42589F05-354B-0DF9-3E71-876DF1C3C953}"/>
              </a:ext>
            </a:extLst>
          </p:cNvPr>
          <p:cNvPicPr>
            <a:picLocks noGrp="1" noChangeAspect="1"/>
          </p:cNvPicPr>
          <p:nvPr>
            <p:ph type="pic" idx="1"/>
          </p:nvPr>
        </p:nvPicPr>
        <p:blipFill>
          <a:blip r:embed="rId3" cstate="screen">
            <a:alphaModFix amt="20000"/>
            <a:extLst>
              <a:ext uri="{28A0092B-C50C-407E-A947-70E740481C1C}">
                <a14:useLocalDpi xmlns:a14="http://schemas.microsoft.com/office/drawing/2010/main"/>
              </a:ext>
            </a:extLst>
          </a:blip>
          <a:srcRect/>
          <a:stretch>
            <a:fillRect/>
          </a:stretch>
        </p:blipFill>
        <p:spPr/>
      </p:pic>
      <p:sp>
        <p:nvSpPr>
          <p:cNvPr id="6" name="Titel 5">
            <a:extLst>
              <a:ext uri="{FF2B5EF4-FFF2-40B4-BE49-F238E27FC236}">
                <a16:creationId xmlns:a16="http://schemas.microsoft.com/office/drawing/2014/main" id="{209C8077-1FB1-CCA3-9AA4-67BA1664BFA9}"/>
              </a:ext>
            </a:extLst>
          </p:cNvPr>
          <p:cNvSpPr>
            <a:spLocks noGrp="1"/>
          </p:cNvSpPr>
          <p:nvPr>
            <p:ph type="title"/>
          </p:nvPr>
        </p:nvSpPr>
        <p:spPr/>
        <p:txBody>
          <a:bodyPr/>
          <a:lstStyle/>
          <a:p>
            <a:r>
              <a:rPr lang="de-CH"/>
              <a:t>Umsetzung</a:t>
            </a:r>
          </a:p>
        </p:txBody>
      </p:sp>
      <p:sp>
        <p:nvSpPr>
          <p:cNvPr id="10" name="Textfeld 9">
            <a:extLst>
              <a:ext uri="{FF2B5EF4-FFF2-40B4-BE49-F238E27FC236}">
                <a16:creationId xmlns:a16="http://schemas.microsoft.com/office/drawing/2014/main" id="{F99AE51A-5B77-D7BC-24E5-DB721275F6D5}"/>
              </a:ext>
            </a:extLst>
          </p:cNvPr>
          <p:cNvSpPr txBox="1"/>
          <p:nvPr/>
        </p:nvSpPr>
        <p:spPr>
          <a:xfrm>
            <a:off x="376528" y="5376615"/>
            <a:ext cx="10277103" cy="830997"/>
          </a:xfrm>
          <a:prstGeom prst="rect">
            <a:avLst/>
          </a:prstGeom>
          <a:solidFill>
            <a:srgbClr val="009999">
              <a:alpha val="94902"/>
            </a:srgb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2400">
                <a:solidFill>
                  <a:schemeClr val="bg1"/>
                </a:solidFill>
                <a:latin typeface="Arial" panose="020B0604020202020204" pitchFamily="34" charset="0"/>
                <a:cs typeface="Arial" panose="020B0604020202020204" pitchFamily="34" charset="0"/>
              </a:rPr>
              <a:t>Was unternehmt ihr konkret im Verein/ in deinem Team, um die Werte zu klären und zu leben?</a:t>
            </a:r>
            <a:endParaRPr lang="de-CH" sz="24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80587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2CD71A6D-2C54-3331-6C84-E3402FA7DBBD}"/>
              </a:ext>
            </a:extLst>
          </p:cNvPr>
          <p:cNvSpPr>
            <a:spLocks noGrp="1"/>
          </p:cNvSpPr>
          <p:nvPr>
            <p:ph type="sldNum" sz="quarter" idx="12"/>
          </p:nvPr>
        </p:nvSpPr>
        <p:spPr/>
        <p:txBody>
          <a:bodyPr/>
          <a:lstStyle/>
          <a:p>
            <a:fld id="{5EF06434-48B5-4D51-A992-A4E216028942}" type="slidenum">
              <a:rPr lang="de-CH" smtClean="0"/>
              <a:pPr/>
              <a:t>56</a:t>
            </a:fld>
            <a:endParaRPr lang="de-CH"/>
          </a:p>
        </p:txBody>
      </p:sp>
      <p:sp>
        <p:nvSpPr>
          <p:cNvPr id="6" name="Titel 5">
            <a:extLst>
              <a:ext uri="{FF2B5EF4-FFF2-40B4-BE49-F238E27FC236}">
                <a16:creationId xmlns:a16="http://schemas.microsoft.com/office/drawing/2014/main" id="{51749501-5805-5ADA-00EE-DD40E8B11BBA}"/>
              </a:ext>
            </a:extLst>
          </p:cNvPr>
          <p:cNvSpPr>
            <a:spLocks noGrp="1"/>
          </p:cNvSpPr>
          <p:nvPr>
            <p:ph type="title"/>
          </p:nvPr>
        </p:nvSpPr>
        <p:spPr/>
        <p:txBody>
          <a:bodyPr/>
          <a:lstStyle/>
          <a:p>
            <a:r>
              <a:rPr lang="de-CH"/>
              <a:t>Ethik-Check</a:t>
            </a:r>
          </a:p>
        </p:txBody>
      </p:sp>
      <p:pic>
        <p:nvPicPr>
          <p:cNvPr id="8" name="Grafik 7">
            <a:extLst>
              <a:ext uri="{FF2B5EF4-FFF2-40B4-BE49-F238E27FC236}">
                <a16:creationId xmlns:a16="http://schemas.microsoft.com/office/drawing/2014/main" id="{DE991FC7-86D1-A76F-A372-99BF780B7915}"/>
              </a:ext>
            </a:extLst>
          </p:cNvPr>
          <p:cNvPicPr>
            <a:picLocks noChangeAspect="1"/>
          </p:cNvPicPr>
          <p:nvPr/>
        </p:nvPicPr>
        <p:blipFill>
          <a:blip r:embed="rId2"/>
          <a:stretch>
            <a:fillRect/>
          </a:stretch>
        </p:blipFill>
        <p:spPr>
          <a:xfrm>
            <a:off x="5924405" y="1593004"/>
            <a:ext cx="5626389" cy="4007056"/>
          </a:xfrm>
          <a:prstGeom prst="rect">
            <a:avLst/>
          </a:prstGeom>
          <a:ln>
            <a:noFill/>
          </a:ln>
          <a:effectLst>
            <a:outerShdw blurRad="292100" dist="139700" dir="2700000" algn="tl" rotWithShape="0">
              <a:srgbClr val="333333">
                <a:alpha val="65000"/>
              </a:srgbClr>
            </a:outerShdw>
          </a:effectLst>
        </p:spPr>
      </p:pic>
      <p:pic>
        <p:nvPicPr>
          <p:cNvPr id="10" name="Grafik 9" descr="Ein Bild, das Muster, Pixel, nähen enthält.&#10;&#10;Automatisch generierte Beschreibung">
            <a:extLst>
              <a:ext uri="{FF2B5EF4-FFF2-40B4-BE49-F238E27FC236}">
                <a16:creationId xmlns:a16="http://schemas.microsoft.com/office/drawing/2014/main" id="{7FE17F1B-F35D-2694-44A8-EA38FFFB72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4120" y="1593004"/>
            <a:ext cx="4007056" cy="4007056"/>
          </a:xfrm>
          <a:prstGeom prst="rect">
            <a:avLst/>
          </a:prstGeom>
        </p:spPr>
      </p:pic>
    </p:spTree>
    <p:extLst>
      <p:ext uri="{BB962C8B-B14F-4D97-AF65-F5344CB8AC3E}">
        <p14:creationId xmlns:p14="http://schemas.microsoft.com/office/powerpoint/2010/main" val="18698648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2A239431-EEB9-F6E6-18C3-C6AFBF54F1FA}"/>
              </a:ext>
            </a:extLst>
          </p:cNvPr>
          <p:cNvSpPr>
            <a:spLocks noGrp="1"/>
          </p:cNvSpPr>
          <p:nvPr>
            <p:ph type="ftr" sz="quarter" idx="11"/>
          </p:nvPr>
        </p:nvSpPr>
        <p:spPr/>
        <p:txBody>
          <a:bodyPr/>
          <a:lstStyle/>
          <a:p>
            <a:r>
              <a:rPr lang="de-CH"/>
              <a:t>Thema (Einfügen/Foliennummer)</a:t>
            </a:r>
          </a:p>
        </p:txBody>
      </p:sp>
      <p:sp>
        <p:nvSpPr>
          <p:cNvPr id="4" name="Foliennummernplatzhalter 3">
            <a:extLst>
              <a:ext uri="{FF2B5EF4-FFF2-40B4-BE49-F238E27FC236}">
                <a16:creationId xmlns:a16="http://schemas.microsoft.com/office/drawing/2014/main" id="{328D2F16-CBDB-89E5-93BE-ACBDF205790C}"/>
              </a:ext>
            </a:extLst>
          </p:cNvPr>
          <p:cNvSpPr>
            <a:spLocks noGrp="1"/>
          </p:cNvSpPr>
          <p:nvPr>
            <p:ph type="sldNum" sz="quarter" idx="12"/>
          </p:nvPr>
        </p:nvSpPr>
        <p:spPr/>
        <p:txBody>
          <a:bodyPr/>
          <a:lstStyle/>
          <a:p>
            <a:fld id="{5EF06434-48B5-4D51-A992-A4E216028942}" type="slidenum">
              <a:rPr lang="de-CH" smtClean="0"/>
              <a:pPr/>
              <a:t>57</a:t>
            </a:fld>
            <a:endParaRPr lang="de-CH"/>
          </a:p>
        </p:txBody>
      </p:sp>
      <p:pic>
        <p:nvPicPr>
          <p:cNvPr id="8" name="Bildplatzhalter 7" descr="Ein Bild, das Person, Unihockey, Menschliches Gesicht, Kleidung enthält.&#10;&#10;Automatisch generierte Beschreibung">
            <a:extLst>
              <a:ext uri="{FF2B5EF4-FFF2-40B4-BE49-F238E27FC236}">
                <a16:creationId xmlns:a16="http://schemas.microsoft.com/office/drawing/2014/main" id="{71EDE631-749A-DC59-1F3A-F9B0248513A1}"/>
              </a:ext>
            </a:extLst>
          </p:cNvPr>
          <p:cNvPicPr>
            <a:picLocks noGrp="1" noChangeAspect="1"/>
          </p:cNvPicPr>
          <p:nvPr>
            <p:ph type="pic" idx="1"/>
          </p:nvPr>
        </p:nvPicPr>
        <p:blipFill>
          <a:blip r:embed="rId2" cstate="screen">
            <a:alphaModFix amt="35000"/>
            <a:extLst>
              <a:ext uri="{28A0092B-C50C-407E-A947-70E740481C1C}">
                <a14:useLocalDpi xmlns:a14="http://schemas.microsoft.com/office/drawing/2010/main"/>
              </a:ext>
            </a:extLst>
          </a:blip>
          <a:srcRect/>
          <a:stretch>
            <a:fillRect/>
          </a:stretch>
        </p:blipFill>
        <p:spPr/>
      </p:pic>
      <p:sp>
        <p:nvSpPr>
          <p:cNvPr id="6" name="Titel 5">
            <a:extLst>
              <a:ext uri="{FF2B5EF4-FFF2-40B4-BE49-F238E27FC236}">
                <a16:creationId xmlns:a16="http://schemas.microsoft.com/office/drawing/2014/main" id="{553315D7-58A5-A0A3-C65A-635EE856F16E}"/>
              </a:ext>
            </a:extLst>
          </p:cNvPr>
          <p:cNvSpPr>
            <a:spLocks noGrp="1"/>
          </p:cNvSpPr>
          <p:nvPr>
            <p:ph type="title"/>
          </p:nvPr>
        </p:nvSpPr>
        <p:spPr/>
        <p:txBody>
          <a:bodyPr/>
          <a:lstStyle/>
          <a:p>
            <a:r>
              <a:rPr lang="de-CH"/>
              <a:t>swiss unihockey News</a:t>
            </a:r>
          </a:p>
        </p:txBody>
      </p:sp>
      <p:sp>
        <p:nvSpPr>
          <p:cNvPr id="10" name="Textfeld 9">
            <a:extLst>
              <a:ext uri="{FF2B5EF4-FFF2-40B4-BE49-F238E27FC236}">
                <a16:creationId xmlns:a16="http://schemas.microsoft.com/office/drawing/2014/main" id="{8B0A3AD0-F481-B92F-F174-0C92E92B8F6D}"/>
              </a:ext>
            </a:extLst>
          </p:cNvPr>
          <p:cNvSpPr txBox="1"/>
          <p:nvPr/>
        </p:nvSpPr>
        <p:spPr>
          <a:xfrm>
            <a:off x="395709" y="4971357"/>
            <a:ext cx="5301705" cy="1384995"/>
          </a:xfrm>
          <a:prstGeom prst="rect">
            <a:avLst/>
          </a:prstGeom>
          <a:solidFill>
            <a:srgbClr val="009999">
              <a:alpha val="94902"/>
            </a:srgbClr>
          </a:solidFill>
          <a:ln>
            <a:noFill/>
          </a:ln>
        </p:spPr>
        <p:txBody>
          <a:bodyPr wrap="square" rtlCol="0">
            <a:spAutoFit/>
          </a:bodyPr>
          <a:lstStyle/>
          <a:p>
            <a:pPr marL="342900" indent="-342900">
              <a:buFont typeface="Arial" panose="020B0604020202020204" pitchFamily="34" charset="0"/>
              <a:buChar char="•"/>
            </a:pPr>
            <a:r>
              <a:rPr lang="de-CH" sz="2800">
                <a:solidFill>
                  <a:schemeClr val="bg1"/>
                </a:solidFill>
                <a:latin typeface="Arial" panose="020B0604020202020204" pitchFamily="34" charset="0"/>
                <a:cs typeface="Arial" panose="020B0604020202020204" pitchFamily="34" charset="0"/>
              </a:rPr>
              <a:t>Swiss Way 2.0</a:t>
            </a:r>
          </a:p>
          <a:p>
            <a:pPr marL="342900" indent="-342900">
              <a:buFont typeface="Arial" panose="020B0604020202020204" pitchFamily="34" charset="0"/>
              <a:buChar char="•"/>
            </a:pPr>
            <a:r>
              <a:rPr lang="de-CH" sz="2800">
                <a:solidFill>
                  <a:schemeClr val="bg1"/>
                </a:solidFill>
                <a:latin typeface="Arial" panose="020B0604020202020204" pitchFamily="34" charset="0"/>
                <a:cs typeface="Arial" panose="020B0604020202020204" pitchFamily="34" charset="0"/>
              </a:rPr>
              <a:t>Ausbildungskonzept</a:t>
            </a:r>
          </a:p>
          <a:p>
            <a:pPr marL="342900" indent="-342900">
              <a:buFont typeface="Arial" panose="020B0604020202020204" pitchFamily="34" charset="0"/>
              <a:buChar char="•"/>
            </a:pPr>
            <a:r>
              <a:rPr lang="de-CH" sz="2800">
                <a:solidFill>
                  <a:schemeClr val="bg1"/>
                </a:solidFill>
                <a:latin typeface="Arial" panose="020B0604020202020204" pitchFamily="34" charset="0"/>
                <a:cs typeface="Arial" panose="020B0604020202020204" pitchFamily="34" charset="0"/>
              </a:rPr>
              <a:t>Athleten*innen-Datenbank</a:t>
            </a:r>
          </a:p>
        </p:txBody>
      </p:sp>
    </p:spTree>
    <p:extLst>
      <p:ext uri="{BB962C8B-B14F-4D97-AF65-F5344CB8AC3E}">
        <p14:creationId xmlns:p14="http://schemas.microsoft.com/office/powerpoint/2010/main" val="2505057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8A79F227-AF0E-E399-62C0-8FEE4BB9316D}"/>
              </a:ext>
            </a:extLst>
          </p:cNvPr>
          <p:cNvSpPr>
            <a:spLocks noGrp="1"/>
          </p:cNvSpPr>
          <p:nvPr>
            <p:ph type="title"/>
          </p:nvPr>
        </p:nvSpPr>
        <p:spPr/>
        <p:txBody>
          <a:bodyPr/>
          <a:lstStyle/>
          <a:p>
            <a:r>
              <a:rPr lang="de-CH"/>
              <a:t>Swiss Way 2.0</a:t>
            </a:r>
          </a:p>
        </p:txBody>
      </p:sp>
      <p:pic>
        <p:nvPicPr>
          <p:cNvPr id="10" name="Inhaltsplatzhalter 9" descr="Ein Bild, das Person, Stadion, Arena, Fan enthält.&#10;&#10;Automatisch generierte Beschreibung">
            <a:extLst>
              <a:ext uri="{FF2B5EF4-FFF2-40B4-BE49-F238E27FC236}">
                <a16:creationId xmlns:a16="http://schemas.microsoft.com/office/drawing/2014/main" id="{5FF3CCD2-F6A7-D047-764B-CAB5A4BE2F9D}"/>
              </a:ext>
            </a:extLst>
          </p:cNvPr>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609600" y="1600201"/>
            <a:ext cx="4621256" cy="4525963"/>
          </a:xfrm>
        </p:spPr>
      </p:pic>
      <p:sp>
        <p:nvSpPr>
          <p:cNvPr id="8" name="Inhaltsplatzhalter 7">
            <a:extLst>
              <a:ext uri="{FF2B5EF4-FFF2-40B4-BE49-F238E27FC236}">
                <a16:creationId xmlns:a16="http://schemas.microsoft.com/office/drawing/2014/main" id="{77B306A8-4965-9EDD-587A-B851240C9842}"/>
              </a:ext>
            </a:extLst>
          </p:cNvPr>
          <p:cNvSpPr>
            <a:spLocks noGrp="1"/>
          </p:cNvSpPr>
          <p:nvPr>
            <p:ph sz="half" idx="2"/>
          </p:nvPr>
        </p:nvSpPr>
        <p:spPr>
          <a:xfrm>
            <a:off x="5519936" y="1600202"/>
            <a:ext cx="6062464" cy="4525963"/>
          </a:xfrm>
          <a:solidFill>
            <a:srgbClr val="009999"/>
          </a:solidFill>
        </p:spPr>
        <p:txBody>
          <a:bodyPr>
            <a:normAutofit lnSpcReduction="10000"/>
          </a:bodyPr>
          <a:lstStyle/>
          <a:p>
            <a:r>
              <a:rPr lang="de-CH">
                <a:solidFill>
                  <a:schemeClr val="bg1"/>
                </a:solidFill>
              </a:rPr>
              <a:t>Kritische Beleuchtung des Swiss Way</a:t>
            </a:r>
          </a:p>
          <a:p>
            <a:pPr lvl="1"/>
            <a:r>
              <a:rPr lang="de-CH">
                <a:solidFill>
                  <a:schemeClr val="bg1"/>
                </a:solidFill>
              </a:rPr>
              <a:t>Ergänzungen </a:t>
            </a:r>
          </a:p>
          <a:p>
            <a:pPr lvl="1"/>
            <a:r>
              <a:rPr lang="de-CH">
                <a:solidFill>
                  <a:schemeClr val="bg1"/>
                </a:solidFill>
              </a:rPr>
              <a:t>Präzisierungen</a:t>
            </a:r>
          </a:p>
          <a:p>
            <a:pPr lvl="1"/>
            <a:r>
              <a:rPr lang="de-CH">
                <a:solidFill>
                  <a:schemeClr val="bg1"/>
                </a:solidFill>
              </a:rPr>
              <a:t>Änderungen/ Aktualisierung</a:t>
            </a:r>
          </a:p>
          <a:p>
            <a:endParaRPr lang="de-CH">
              <a:solidFill>
                <a:schemeClr val="bg1"/>
              </a:solidFill>
            </a:endParaRPr>
          </a:p>
          <a:p>
            <a:r>
              <a:rPr lang="de-CH">
                <a:solidFill>
                  <a:schemeClr val="bg1"/>
                </a:solidFill>
              </a:rPr>
              <a:t>Startphase des Projektes</a:t>
            </a:r>
          </a:p>
          <a:p>
            <a:pPr lvl="1"/>
            <a:r>
              <a:rPr lang="de-CH">
                <a:solidFill>
                  <a:schemeClr val="bg1"/>
                </a:solidFill>
              </a:rPr>
              <a:t>Grundstruktur</a:t>
            </a:r>
          </a:p>
          <a:p>
            <a:pPr lvl="1"/>
            <a:r>
              <a:rPr lang="de-CH">
                <a:solidFill>
                  <a:schemeClr val="bg1"/>
                </a:solidFill>
              </a:rPr>
              <a:t>Spielphasen diskutieren</a:t>
            </a:r>
          </a:p>
          <a:p>
            <a:pPr lvl="1"/>
            <a:endParaRPr lang="de-CH">
              <a:solidFill>
                <a:schemeClr val="bg1"/>
              </a:solidFill>
            </a:endParaRPr>
          </a:p>
          <a:p>
            <a:r>
              <a:rPr lang="de-CH">
                <a:solidFill>
                  <a:schemeClr val="bg1"/>
                </a:solidFill>
              </a:rPr>
              <a:t>Swiss Way 2.0 und Ausbildungskonzept sind aufeinander abgestimmt</a:t>
            </a:r>
          </a:p>
        </p:txBody>
      </p:sp>
      <p:sp>
        <p:nvSpPr>
          <p:cNvPr id="4" name="Foliennummernplatzhalter 3">
            <a:extLst>
              <a:ext uri="{FF2B5EF4-FFF2-40B4-BE49-F238E27FC236}">
                <a16:creationId xmlns:a16="http://schemas.microsoft.com/office/drawing/2014/main" id="{BB05F625-DC45-68DD-D9EB-8BF3A7D55EC6}"/>
              </a:ext>
            </a:extLst>
          </p:cNvPr>
          <p:cNvSpPr>
            <a:spLocks noGrp="1"/>
          </p:cNvSpPr>
          <p:nvPr>
            <p:ph type="sldNum" sz="quarter" idx="4"/>
          </p:nvPr>
        </p:nvSpPr>
        <p:spPr/>
        <p:txBody>
          <a:bodyPr/>
          <a:lstStyle/>
          <a:p>
            <a:pPr algn="r"/>
            <a:fld id="{5EF06434-48B5-4D51-A992-A4E216028942}" type="slidenum">
              <a:rPr lang="de-CH" dirty="0" smtClean="0"/>
              <a:pPr algn="r"/>
              <a:t>58</a:t>
            </a:fld>
            <a:endParaRPr lang="de-CH"/>
          </a:p>
        </p:txBody>
      </p:sp>
    </p:spTree>
    <p:extLst>
      <p:ext uri="{BB962C8B-B14F-4D97-AF65-F5344CB8AC3E}">
        <p14:creationId xmlns:p14="http://schemas.microsoft.com/office/powerpoint/2010/main" val="27555171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B23DC3E8-1441-A7D6-B490-7A7226E549CC}"/>
              </a:ext>
            </a:extLst>
          </p:cNvPr>
          <p:cNvSpPr>
            <a:spLocks noGrp="1"/>
          </p:cNvSpPr>
          <p:nvPr>
            <p:ph type="title"/>
          </p:nvPr>
        </p:nvSpPr>
        <p:spPr/>
        <p:txBody>
          <a:bodyPr/>
          <a:lstStyle/>
          <a:p>
            <a:r>
              <a:rPr lang="de-CH"/>
              <a:t>Update Ausbildungskonzept</a:t>
            </a:r>
          </a:p>
        </p:txBody>
      </p:sp>
      <p:sp>
        <p:nvSpPr>
          <p:cNvPr id="2" name="Inhaltsplatzhalter 1">
            <a:extLst>
              <a:ext uri="{FF2B5EF4-FFF2-40B4-BE49-F238E27FC236}">
                <a16:creationId xmlns:a16="http://schemas.microsoft.com/office/drawing/2014/main" id="{88A45E8D-8B79-87E6-98A6-962A9358D3D4}"/>
              </a:ext>
            </a:extLst>
          </p:cNvPr>
          <p:cNvSpPr>
            <a:spLocks noGrp="1"/>
          </p:cNvSpPr>
          <p:nvPr>
            <p:ph sz="half" idx="1"/>
          </p:nvPr>
        </p:nvSpPr>
        <p:spPr>
          <a:xfrm>
            <a:off x="609600" y="1491684"/>
            <a:ext cx="5486400" cy="4742998"/>
          </a:xfrm>
          <a:solidFill>
            <a:srgbClr val="67C4D9"/>
          </a:solidFill>
        </p:spPr>
        <p:txBody>
          <a:bodyPr/>
          <a:lstStyle/>
          <a:p>
            <a:r>
              <a:rPr lang="de-CH" b="1">
                <a:solidFill>
                  <a:schemeClr val="bg1"/>
                </a:solidFill>
              </a:rPr>
              <a:t>Unihockey verstehen</a:t>
            </a:r>
          </a:p>
          <a:p>
            <a:pPr lvl="1"/>
            <a:r>
              <a:rPr lang="de-CH">
                <a:solidFill>
                  <a:schemeClr val="bg1"/>
                </a:solidFill>
              </a:rPr>
              <a:t>Beschreibendes Fachwissen</a:t>
            </a:r>
          </a:p>
          <a:p>
            <a:endParaRPr lang="de-CH">
              <a:solidFill>
                <a:schemeClr val="bg1"/>
              </a:solidFill>
            </a:endParaRPr>
          </a:p>
          <a:p>
            <a:r>
              <a:rPr lang="de-CH" b="1">
                <a:solidFill>
                  <a:schemeClr val="bg1"/>
                </a:solidFill>
              </a:rPr>
              <a:t>Unihockey unterrichten</a:t>
            </a:r>
          </a:p>
          <a:p>
            <a:pPr lvl="1"/>
            <a:r>
              <a:rPr lang="de-CH">
                <a:solidFill>
                  <a:schemeClr val="bg1"/>
                </a:solidFill>
              </a:rPr>
              <a:t>Rahmentrainingsplanung</a:t>
            </a:r>
          </a:p>
          <a:p>
            <a:pPr lvl="1"/>
            <a:r>
              <a:rPr lang="de-CH">
                <a:solidFill>
                  <a:schemeClr val="bg1"/>
                </a:solidFill>
              </a:rPr>
              <a:t>Methodisch-didaktische Handlungsempfehlungen</a:t>
            </a:r>
          </a:p>
        </p:txBody>
      </p:sp>
      <p:pic>
        <p:nvPicPr>
          <p:cNvPr id="9" name="Inhaltsplatzhalter 8" descr="Ein Bild, das Sportspiele, Sport, Person, Sportausrüstung enthält.&#10;&#10;Automatisch generierte Beschreibung">
            <a:extLst>
              <a:ext uri="{FF2B5EF4-FFF2-40B4-BE49-F238E27FC236}">
                <a16:creationId xmlns:a16="http://schemas.microsoft.com/office/drawing/2014/main" id="{F8A404F4-3740-3BA7-0338-F49F9F10BF9C}"/>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378690" y="1491684"/>
            <a:ext cx="5045902" cy="4742998"/>
          </a:xfrm>
        </p:spPr>
      </p:pic>
      <p:sp>
        <p:nvSpPr>
          <p:cNvPr id="4" name="Foliennummernplatzhalter 3">
            <a:extLst>
              <a:ext uri="{FF2B5EF4-FFF2-40B4-BE49-F238E27FC236}">
                <a16:creationId xmlns:a16="http://schemas.microsoft.com/office/drawing/2014/main" id="{405CC3C2-C131-734A-7D6F-5E219795B7CC}"/>
              </a:ext>
            </a:extLst>
          </p:cNvPr>
          <p:cNvSpPr>
            <a:spLocks noGrp="1"/>
          </p:cNvSpPr>
          <p:nvPr>
            <p:ph type="sldNum" sz="quarter" idx="4"/>
          </p:nvPr>
        </p:nvSpPr>
        <p:spPr/>
        <p:txBody>
          <a:bodyPr/>
          <a:lstStyle/>
          <a:p>
            <a:pPr algn="r"/>
            <a:fld id="{5EF06434-48B5-4D51-A992-A4E216028942}" type="slidenum">
              <a:rPr lang="de-CH" dirty="0" smtClean="0"/>
              <a:pPr algn="r"/>
              <a:t>59</a:t>
            </a:fld>
            <a:endParaRPr lang="de-CH"/>
          </a:p>
        </p:txBody>
      </p:sp>
    </p:spTree>
    <p:extLst>
      <p:ext uri="{BB962C8B-B14F-4D97-AF65-F5344CB8AC3E}">
        <p14:creationId xmlns:p14="http://schemas.microsoft.com/office/powerpoint/2010/main" val="27644938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6</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449856" y="382012"/>
            <a:ext cx="3715744" cy="2123658"/>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Trainer*innen</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Ausbildungskonzept</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Trainerlizenzen</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Neue Ausbildungsgefässe</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Ausbildungsverantwortliche in den Vereinen</a:t>
            </a:r>
          </a:p>
        </p:txBody>
      </p:sp>
      <p:sp>
        <p:nvSpPr>
          <p:cNvPr id="7" name="Textfeld 6">
            <a:extLst>
              <a:ext uri="{FF2B5EF4-FFF2-40B4-BE49-F238E27FC236}">
                <a16:creationId xmlns:a16="http://schemas.microsoft.com/office/drawing/2014/main" id="{CE0D6B0D-2203-4527-41A5-54A6DD3DE4AE}"/>
              </a:ext>
            </a:extLst>
          </p:cNvPr>
          <p:cNvSpPr txBox="1"/>
          <p:nvPr/>
        </p:nvSpPr>
        <p:spPr>
          <a:xfrm>
            <a:off x="5011757" y="4491875"/>
            <a:ext cx="6740486" cy="2031325"/>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DE" sz="1400" i="1">
                <a:solidFill>
                  <a:schemeClr val="bg1"/>
                </a:solidFill>
                <a:effectLst/>
                <a:latin typeface="Arial" panose="020B0604020202020204" pitchFamily="34" charset="0"/>
                <a:ea typeface="Times New Roman" panose="02020603050405020304" pitchFamily="18" charset="0"/>
              </a:rPr>
              <a:t>Jede*r aktive Trainer*in im Schweizer Unihockey verfügt über eine Lizenz von swiss unihockey und kann Auskunft geben, wo Informationen zu den stufenspezifischen Ausbildungsgefässen sowie die Unihockeywissensplattformen und die Rahmentrainingspläne gefunden werden können. Alle Trainer*innen im Schweizer Unihockey haben die Möglichkeit ein passendes Ausbildungsgefäss gemäss ihrem Ausbildungsstand und/ oder der Stufe ihres Teams zu nutzen. Die Anzahl semiprofessioneller Trainer*innen im Schweizer Nachwuchs Leistungssport wird systematisch gesteigert. </a:t>
            </a:r>
            <a:r>
              <a:rPr lang="de-CH" sz="1400" i="1">
                <a:solidFill>
                  <a:schemeClr val="bg1"/>
                </a:solidFill>
                <a:latin typeface="Arial" panose="020B0604020202020204" pitchFamily="34" charset="0"/>
                <a:ea typeface="Times New Roman" panose="02020603050405020304" pitchFamily="18" charset="0"/>
              </a:rPr>
              <a:t>»</a:t>
            </a:r>
            <a:endParaRPr lang="de-CH" sz="1400" i="1">
              <a:solidFill>
                <a:schemeClr val="bg1"/>
              </a:solidFill>
            </a:endParaRPr>
          </a:p>
        </p:txBody>
      </p:sp>
    </p:spTree>
    <p:extLst>
      <p:ext uri="{BB962C8B-B14F-4D97-AF65-F5344CB8AC3E}">
        <p14:creationId xmlns:p14="http://schemas.microsoft.com/office/powerpoint/2010/main" val="280098544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4F14D-D364-FDC4-C6E8-9D25159B6246}"/>
              </a:ext>
            </a:extLst>
          </p:cNvPr>
          <p:cNvSpPr>
            <a:spLocks noGrp="1"/>
          </p:cNvSpPr>
          <p:nvPr>
            <p:ph type="title"/>
          </p:nvPr>
        </p:nvSpPr>
        <p:spPr/>
        <p:txBody>
          <a:bodyPr/>
          <a:lstStyle/>
          <a:p>
            <a:r>
              <a:rPr lang="de-CH"/>
              <a:t>Unihockey verstehen</a:t>
            </a:r>
          </a:p>
        </p:txBody>
      </p:sp>
      <p:pic>
        <p:nvPicPr>
          <p:cNvPr id="7" name="Inhaltsplatzhalter 6" descr="Ein Bild, das Menschliches Gesicht, Kleidung, Person, Mann enthält.&#10;&#10;Automatisch generierte Beschreibung">
            <a:extLst>
              <a:ext uri="{FF2B5EF4-FFF2-40B4-BE49-F238E27FC236}">
                <a16:creationId xmlns:a16="http://schemas.microsoft.com/office/drawing/2014/main" id="{E68EDAEC-117A-99C2-F7F6-EDF13B541E3D}"/>
              </a:ext>
            </a:extLst>
          </p:cNvPr>
          <p:cNvPicPr>
            <a:picLocks noGrp="1" noChangeAspect="1"/>
          </p:cNvPicPr>
          <p:nvPr>
            <p:ph sz="half" idx="1"/>
          </p:nvPr>
        </p:nvPicPr>
        <p:blipFill rotWithShape="1">
          <a:blip r:embed="rId3" cstate="screen">
            <a:extLst>
              <a:ext uri="{28A0092B-C50C-407E-A947-70E740481C1C}">
                <a14:useLocalDpi xmlns:a14="http://schemas.microsoft.com/office/drawing/2010/main"/>
              </a:ext>
            </a:extLst>
          </a:blip>
          <a:srcRect/>
          <a:stretch/>
        </p:blipFill>
        <p:spPr>
          <a:xfrm>
            <a:off x="656908" y="1600202"/>
            <a:ext cx="5257422" cy="4525963"/>
          </a:xfrm>
        </p:spPr>
      </p:pic>
      <p:sp>
        <p:nvSpPr>
          <p:cNvPr id="4" name="Inhaltsplatzhalter 3">
            <a:extLst>
              <a:ext uri="{FF2B5EF4-FFF2-40B4-BE49-F238E27FC236}">
                <a16:creationId xmlns:a16="http://schemas.microsoft.com/office/drawing/2014/main" id="{9DDF44D2-6BA8-A8CD-7D22-A3881E9E3B95}"/>
              </a:ext>
            </a:extLst>
          </p:cNvPr>
          <p:cNvSpPr>
            <a:spLocks noGrp="1"/>
          </p:cNvSpPr>
          <p:nvPr>
            <p:ph sz="half" idx="2"/>
          </p:nvPr>
        </p:nvSpPr>
        <p:spPr>
          <a:solidFill>
            <a:srgbClr val="009999"/>
          </a:solidFill>
        </p:spPr>
        <p:txBody>
          <a:bodyPr/>
          <a:lstStyle/>
          <a:p>
            <a:r>
              <a:rPr lang="de-CH">
                <a:solidFill>
                  <a:schemeClr val="bg1"/>
                </a:solidFill>
              </a:rPr>
              <a:t>Webinhalte</a:t>
            </a:r>
          </a:p>
          <a:p>
            <a:endParaRPr lang="de-CH">
              <a:solidFill>
                <a:schemeClr val="bg1"/>
              </a:solidFill>
            </a:endParaRPr>
          </a:p>
          <a:p>
            <a:r>
              <a:rPr lang="de-CH">
                <a:solidFill>
                  <a:schemeClr val="bg1"/>
                </a:solidFill>
              </a:rPr>
              <a:t>Lernbausteine (E-Learnings)</a:t>
            </a:r>
          </a:p>
          <a:p>
            <a:endParaRPr lang="de-CH">
              <a:solidFill>
                <a:schemeClr val="bg1"/>
              </a:solidFill>
            </a:endParaRPr>
          </a:p>
          <a:p>
            <a:r>
              <a:rPr lang="de-CH">
                <a:solidFill>
                  <a:srgbClr val="FFFF00"/>
                </a:solidFill>
              </a:rPr>
              <a:t>Glossar</a:t>
            </a:r>
          </a:p>
          <a:p>
            <a:pPr marL="0" indent="0">
              <a:buNone/>
            </a:pPr>
            <a:endParaRPr lang="de-CH">
              <a:solidFill>
                <a:schemeClr val="bg1"/>
              </a:solidFill>
            </a:endParaRPr>
          </a:p>
          <a:p>
            <a:r>
              <a:rPr lang="de-CH">
                <a:solidFill>
                  <a:schemeClr val="bg1"/>
                </a:solidFill>
              </a:rPr>
              <a:t>Videos</a:t>
            </a:r>
          </a:p>
        </p:txBody>
      </p:sp>
      <p:sp>
        <p:nvSpPr>
          <p:cNvPr id="5" name="Foliennummernplatzhalter 4">
            <a:extLst>
              <a:ext uri="{FF2B5EF4-FFF2-40B4-BE49-F238E27FC236}">
                <a16:creationId xmlns:a16="http://schemas.microsoft.com/office/drawing/2014/main" id="{7016E5F5-460B-44C3-F982-01A81DC5F1D7}"/>
              </a:ext>
            </a:extLst>
          </p:cNvPr>
          <p:cNvSpPr>
            <a:spLocks noGrp="1"/>
          </p:cNvSpPr>
          <p:nvPr>
            <p:ph type="sldNum" sz="quarter" idx="4"/>
          </p:nvPr>
        </p:nvSpPr>
        <p:spPr/>
        <p:txBody>
          <a:bodyPr/>
          <a:lstStyle/>
          <a:p>
            <a:pPr algn="r"/>
            <a:fld id="{5EF06434-48B5-4D51-A992-A4E216028942}" type="slidenum">
              <a:rPr lang="de-CH" dirty="0" smtClean="0"/>
              <a:pPr algn="r"/>
              <a:t>60</a:t>
            </a:fld>
            <a:endParaRPr lang="de-CH"/>
          </a:p>
        </p:txBody>
      </p:sp>
    </p:spTree>
    <p:extLst>
      <p:ext uri="{BB962C8B-B14F-4D97-AF65-F5344CB8AC3E}">
        <p14:creationId xmlns:p14="http://schemas.microsoft.com/office/powerpoint/2010/main" val="10526670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3B52045-57BD-B687-A626-42CE98B2EA7C}"/>
              </a:ext>
            </a:extLst>
          </p:cNvPr>
          <p:cNvSpPr>
            <a:spLocks noGrp="1"/>
          </p:cNvSpPr>
          <p:nvPr>
            <p:ph type="sldNum" sz="quarter" idx="12"/>
          </p:nvPr>
        </p:nvSpPr>
        <p:spPr/>
        <p:txBody>
          <a:bodyPr/>
          <a:lstStyle/>
          <a:p>
            <a:pPr algn="r"/>
            <a:fld id="{5EF06434-48B5-4D51-A992-A4E216028942}" type="slidenum">
              <a:rPr lang="de-CH" dirty="0" smtClean="0"/>
              <a:pPr algn="r"/>
              <a:t>61</a:t>
            </a:fld>
            <a:endParaRPr lang="de-CH"/>
          </a:p>
        </p:txBody>
      </p:sp>
      <p:pic>
        <p:nvPicPr>
          <p:cNvPr id="10" name="Inhaltsplatzhalter 9">
            <a:extLst>
              <a:ext uri="{FF2B5EF4-FFF2-40B4-BE49-F238E27FC236}">
                <a16:creationId xmlns:a16="http://schemas.microsoft.com/office/drawing/2014/main" id="{ACCBF4B0-5E2E-AA1C-3C45-1AC2C3FCA20B}"/>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609600" y="0"/>
            <a:ext cx="11136368" cy="6851713"/>
          </a:xfrm>
          <a:prstGeom prst="rect">
            <a:avLst/>
          </a:prstGeom>
        </p:spPr>
      </p:pic>
    </p:spTree>
    <p:extLst>
      <p:ext uri="{BB962C8B-B14F-4D97-AF65-F5344CB8AC3E}">
        <p14:creationId xmlns:p14="http://schemas.microsoft.com/office/powerpoint/2010/main" val="3583465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A3B52045-57BD-B687-A626-42CE98B2EA7C}"/>
              </a:ext>
            </a:extLst>
          </p:cNvPr>
          <p:cNvSpPr>
            <a:spLocks noGrp="1"/>
          </p:cNvSpPr>
          <p:nvPr>
            <p:ph type="sldNum" sz="quarter" idx="12"/>
          </p:nvPr>
        </p:nvSpPr>
        <p:spPr/>
        <p:txBody>
          <a:bodyPr/>
          <a:lstStyle/>
          <a:p>
            <a:pPr algn="r"/>
            <a:fld id="{5EF06434-48B5-4D51-A992-A4E216028942}" type="slidenum">
              <a:rPr lang="de-CH" dirty="0" smtClean="0"/>
              <a:pPr algn="r"/>
              <a:t>62</a:t>
            </a:fld>
            <a:endParaRPr lang="de-CH"/>
          </a:p>
        </p:txBody>
      </p:sp>
      <p:pic>
        <p:nvPicPr>
          <p:cNvPr id="6" name="Grafik 5">
            <a:extLst>
              <a:ext uri="{FF2B5EF4-FFF2-40B4-BE49-F238E27FC236}">
                <a16:creationId xmlns:a16="http://schemas.microsoft.com/office/drawing/2014/main" id="{817C677C-6FB6-22EE-C189-850D8235D56C}"/>
              </a:ext>
            </a:extLst>
          </p:cNvPr>
          <p:cNvPicPr>
            <a:picLocks noChangeAspect="1"/>
          </p:cNvPicPr>
          <p:nvPr/>
        </p:nvPicPr>
        <p:blipFill>
          <a:blip r:embed="rId2"/>
          <a:stretch>
            <a:fillRect/>
          </a:stretch>
        </p:blipFill>
        <p:spPr>
          <a:xfrm>
            <a:off x="3454401" y="0"/>
            <a:ext cx="6001492" cy="6777548"/>
          </a:xfrm>
          <a:prstGeom prst="rect">
            <a:avLst/>
          </a:prstGeom>
        </p:spPr>
      </p:pic>
    </p:spTree>
    <p:extLst>
      <p:ext uri="{BB962C8B-B14F-4D97-AF65-F5344CB8AC3E}">
        <p14:creationId xmlns:p14="http://schemas.microsoft.com/office/powerpoint/2010/main" val="20627939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4F108E-7CBA-5317-C73C-F74ED89EF837}"/>
              </a:ext>
            </a:extLst>
          </p:cNvPr>
          <p:cNvSpPr>
            <a:spLocks noGrp="1"/>
          </p:cNvSpPr>
          <p:nvPr>
            <p:ph type="title"/>
          </p:nvPr>
        </p:nvSpPr>
        <p:spPr/>
        <p:txBody>
          <a:bodyPr/>
          <a:lstStyle/>
          <a:p>
            <a:r>
              <a:rPr lang="de-CH"/>
              <a:t>Unihockey unterrichten</a:t>
            </a:r>
          </a:p>
        </p:txBody>
      </p:sp>
      <p:sp>
        <p:nvSpPr>
          <p:cNvPr id="3" name="Inhaltsplatzhalter 2">
            <a:extLst>
              <a:ext uri="{FF2B5EF4-FFF2-40B4-BE49-F238E27FC236}">
                <a16:creationId xmlns:a16="http://schemas.microsoft.com/office/drawing/2014/main" id="{3C069A9C-F2AB-E2F9-3C1B-F30CDE18B55D}"/>
              </a:ext>
            </a:extLst>
          </p:cNvPr>
          <p:cNvSpPr>
            <a:spLocks noGrp="1"/>
          </p:cNvSpPr>
          <p:nvPr>
            <p:ph sz="half" idx="1"/>
          </p:nvPr>
        </p:nvSpPr>
        <p:spPr>
          <a:xfrm>
            <a:off x="609600" y="1600203"/>
            <a:ext cx="5384800" cy="4057474"/>
          </a:xfrm>
          <a:solidFill>
            <a:srgbClr val="67C4D9"/>
          </a:solidFill>
        </p:spPr>
        <p:txBody>
          <a:bodyPr>
            <a:normAutofit/>
          </a:bodyPr>
          <a:lstStyle/>
          <a:p>
            <a:r>
              <a:rPr lang="de-CH">
                <a:solidFill>
                  <a:srgbClr val="FFFF00"/>
                </a:solidFill>
              </a:rPr>
              <a:t>Rahmentrainingsplanung</a:t>
            </a:r>
            <a:br>
              <a:rPr lang="de-CH">
                <a:solidFill>
                  <a:srgbClr val="FFFF00"/>
                </a:solidFill>
              </a:rPr>
            </a:br>
            <a:r>
              <a:rPr lang="de-CH">
                <a:solidFill>
                  <a:srgbClr val="FFFF00"/>
                </a:solidFill>
              </a:rPr>
              <a:t>- «roter Faden» für den Athleten*</a:t>
            </a:r>
            <a:r>
              <a:rPr lang="de-CH" err="1">
                <a:solidFill>
                  <a:srgbClr val="FFFF00"/>
                </a:solidFill>
              </a:rPr>
              <a:t>innenweg</a:t>
            </a:r>
            <a:r>
              <a:rPr lang="de-CH">
                <a:solidFill>
                  <a:srgbClr val="FFFF00"/>
                </a:solidFill>
              </a:rPr>
              <a:t> FTEM</a:t>
            </a:r>
          </a:p>
          <a:p>
            <a:endParaRPr lang="de-CH">
              <a:solidFill>
                <a:schemeClr val="bg1"/>
              </a:solidFill>
            </a:endParaRPr>
          </a:p>
          <a:p>
            <a:r>
              <a:rPr lang="de-CH">
                <a:solidFill>
                  <a:schemeClr val="bg1"/>
                </a:solidFill>
              </a:rPr>
              <a:t>Ausbildungsverständnis</a:t>
            </a:r>
            <a:br>
              <a:rPr lang="de-CH">
                <a:solidFill>
                  <a:schemeClr val="bg1"/>
                </a:solidFill>
              </a:rPr>
            </a:br>
            <a:r>
              <a:rPr lang="de-CH">
                <a:solidFill>
                  <a:schemeClr val="bg1"/>
                </a:solidFill>
              </a:rPr>
              <a:t>- Handlungsempfehlungen</a:t>
            </a:r>
          </a:p>
          <a:p>
            <a:endParaRPr lang="de-CH">
              <a:solidFill>
                <a:schemeClr val="bg1"/>
              </a:solidFill>
            </a:endParaRPr>
          </a:p>
          <a:p>
            <a:r>
              <a:rPr lang="de-CH">
                <a:solidFill>
                  <a:schemeClr val="bg1"/>
                </a:solidFill>
              </a:rPr>
              <a:t>«</a:t>
            </a:r>
            <a:r>
              <a:rPr lang="de-CH" err="1">
                <a:solidFill>
                  <a:schemeClr val="bg1"/>
                </a:solidFill>
              </a:rPr>
              <a:t>Good</a:t>
            </a:r>
            <a:r>
              <a:rPr lang="de-CH">
                <a:solidFill>
                  <a:schemeClr val="bg1"/>
                </a:solidFill>
              </a:rPr>
              <a:t> Practice»: </a:t>
            </a:r>
            <a:br>
              <a:rPr lang="de-CH">
                <a:solidFill>
                  <a:schemeClr val="bg1"/>
                </a:solidFill>
              </a:rPr>
            </a:br>
            <a:r>
              <a:rPr lang="de-CH">
                <a:solidFill>
                  <a:schemeClr val="bg1"/>
                </a:solidFill>
              </a:rPr>
              <a:t>- Trainertool (Breitensport)</a:t>
            </a:r>
            <a:br>
              <a:rPr lang="de-CH">
                <a:solidFill>
                  <a:schemeClr val="bg1"/>
                </a:solidFill>
              </a:rPr>
            </a:br>
            <a:r>
              <a:rPr lang="de-CH">
                <a:solidFill>
                  <a:schemeClr val="bg1"/>
                </a:solidFill>
              </a:rPr>
              <a:t>- Tool XY (NW-Leistungssport)?</a:t>
            </a:r>
          </a:p>
        </p:txBody>
      </p:sp>
      <p:pic>
        <p:nvPicPr>
          <p:cNvPr id="7" name="Inhaltsplatzhalter 6" descr="Ein Bild, das Menschliches Gesicht, Person, Kleidung, Mann enthält.&#10;&#10;Automatisch generierte Beschreibung">
            <a:extLst>
              <a:ext uri="{FF2B5EF4-FFF2-40B4-BE49-F238E27FC236}">
                <a16:creationId xmlns:a16="http://schemas.microsoft.com/office/drawing/2014/main" id="{534BA11C-1503-AC3A-B659-8719BA171569}"/>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6197599" y="1600202"/>
            <a:ext cx="5502253" cy="4057474"/>
          </a:xfrm>
        </p:spPr>
      </p:pic>
      <p:sp>
        <p:nvSpPr>
          <p:cNvPr id="5" name="Foliennummernplatzhalter 4">
            <a:extLst>
              <a:ext uri="{FF2B5EF4-FFF2-40B4-BE49-F238E27FC236}">
                <a16:creationId xmlns:a16="http://schemas.microsoft.com/office/drawing/2014/main" id="{1671F2E4-01DF-D176-D3F3-434A4102E906}"/>
              </a:ext>
            </a:extLst>
          </p:cNvPr>
          <p:cNvSpPr>
            <a:spLocks noGrp="1"/>
          </p:cNvSpPr>
          <p:nvPr>
            <p:ph type="sldNum" sz="quarter" idx="4"/>
          </p:nvPr>
        </p:nvSpPr>
        <p:spPr/>
        <p:txBody>
          <a:bodyPr/>
          <a:lstStyle/>
          <a:p>
            <a:pPr algn="r"/>
            <a:fld id="{5EF06434-48B5-4D51-A992-A4E216028942}" type="slidenum">
              <a:rPr lang="de-CH" smtClean="0"/>
              <a:pPr algn="r"/>
              <a:t>63</a:t>
            </a:fld>
            <a:endParaRPr lang="de-CH"/>
          </a:p>
        </p:txBody>
      </p:sp>
    </p:spTree>
    <p:extLst>
      <p:ext uri="{BB962C8B-B14F-4D97-AF65-F5344CB8AC3E}">
        <p14:creationId xmlns:p14="http://schemas.microsoft.com/office/powerpoint/2010/main" val="1793145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1478A104-9AB4-E6EE-4D57-21A7040F94EF}"/>
              </a:ext>
            </a:extLst>
          </p:cNvPr>
          <p:cNvSpPr>
            <a:spLocks noGrp="1"/>
          </p:cNvSpPr>
          <p:nvPr>
            <p:ph type="sldNum" sz="quarter" idx="4294967295"/>
          </p:nvPr>
        </p:nvSpPr>
        <p:spPr>
          <a:xfrm>
            <a:off x="9347200" y="6343650"/>
            <a:ext cx="2844800" cy="358775"/>
          </a:xfrm>
        </p:spPr>
        <p:txBody>
          <a:bodyPr/>
          <a:lstStyle/>
          <a:p>
            <a:pPr algn="r"/>
            <a:fld id="{5EF06434-48B5-4D51-A992-A4E216028942}" type="slidenum">
              <a:rPr lang="de-CH" dirty="0" smtClean="0"/>
              <a:pPr algn="r"/>
              <a:t>64</a:t>
            </a:fld>
            <a:endParaRPr lang="de-CH"/>
          </a:p>
        </p:txBody>
      </p:sp>
      <p:pic>
        <p:nvPicPr>
          <p:cNvPr id="9" name="Grafik 8">
            <a:extLst>
              <a:ext uri="{FF2B5EF4-FFF2-40B4-BE49-F238E27FC236}">
                <a16:creationId xmlns:a16="http://schemas.microsoft.com/office/drawing/2014/main" id="{223202DA-26F9-D3D0-3734-4D9B4ACCD6B2}"/>
              </a:ext>
            </a:extLst>
          </p:cNvPr>
          <p:cNvPicPr>
            <a:picLocks noChangeAspect="1"/>
          </p:cNvPicPr>
          <p:nvPr/>
        </p:nvPicPr>
        <p:blipFill>
          <a:blip r:embed="rId2"/>
          <a:stretch>
            <a:fillRect/>
          </a:stretch>
        </p:blipFill>
        <p:spPr>
          <a:xfrm>
            <a:off x="0" y="834014"/>
            <a:ext cx="12192000" cy="4887748"/>
          </a:xfrm>
          <a:prstGeom prst="rect">
            <a:avLst/>
          </a:prstGeom>
          <a:ln w="15875">
            <a:solidFill>
              <a:schemeClr val="bg1"/>
            </a:solidFill>
          </a:ln>
        </p:spPr>
      </p:pic>
    </p:spTree>
    <p:extLst>
      <p:ext uri="{BB962C8B-B14F-4D97-AF65-F5344CB8AC3E}">
        <p14:creationId xmlns:p14="http://schemas.microsoft.com/office/powerpoint/2010/main" val="98348620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73C786DA-8D99-27C7-673F-BB3D805F8289}"/>
              </a:ext>
            </a:extLst>
          </p:cNvPr>
          <p:cNvSpPr>
            <a:spLocks noGrp="1"/>
          </p:cNvSpPr>
          <p:nvPr>
            <p:ph type="sldNum" sz="quarter" idx="12"/>
          </p:nvPr>
        </p:nvSpPr>
        <p:spPr/>
        <p:txBody>
          <a:bodyPr/>
          <a:lstStyle/>
          <a:p>
            <a:pPr algn="r"/>
            <a:fld id="{5EF06434-48B5-4D51-A992-A4E216028942}" type="slidenum">
              <a:rPr lang="de-CH" dirty="0" smtClean="0"/>
              <a:pPr algn="r"/>
              <a:t>65</a:t>
            </a:fld>
            <a:endParaRPr lang="de-CH"/>
          </a:p>
        </p:txBody>
      </p:sp>
      <p:pic>
        <p:nvPicPr>
          <p:cNvPr id="7" name="Bildplatzhalter 6" descr="Ein Bild, das Kleidung, Menschliches Gesicht, Person, Mann enthält.&#10;&#10;Automatisch generierte Beschreibung">
            <a:extLst>
              <a:ext uri="{FF2B5EF4-FFF2-40B4-BE49-F238E27FC236}">
                <a16:creationId xmlns:a16="http://schemas.microsoft.com/office/drawing/2014/main" id="{0CAD3150-0B61-F3FD-4A66-7EA7B0C706F2}"/>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a:xfrm>
            <a:off x="456000" y="1124744"/>
            <a:ext cx="11280000" cy="5400000"/>
          </a:xfrm>
        </p:spPr>
      </p:pic>
      <p:sp>
        <p:nvSpPr>
          <p:cNvPr id="2" name="Titel 1">
            <a:extLst>
              <a:ext uri="{FF2B5EF4-FFF2-40B4-BE49-F238E27FC236}">
                <a16:creationId xmlns:a16="http://schemas.microsoft.com/office/drawing/2014/main" id="{2A6237E0-6A55-1318-E109-8C5AA914CB81}"/>
              </a:ext>
            </a:extLst>
          </p:cNvPr>
          <p:cNvSpPr>
            <a:spLocks noGrp="1"/>
          </p:cNvSpPr>
          <p:nvPr>
            <p:ph type="title"/>
          </p:nvPr>
        </p:nvSpPr>
        <p:spPr/>
        <p:txBody>
          <a:bodyPr/>
          <a:lstStyle/>
          <a:p>
            <a:r>
              <a:rPr lang="de-CH"/>
              <a:t>Athleten*innen-Datenbank</a:t>
            </a:r>
          </a:p>
        </p:txBody>
      </p:sp>
    </p:spTree>
    <p:extLst>
      <p:ext uri="{BB962C8B-B14F-4D97-AF65-F5344CB8AC3E}">
        <p14:creationId xmlns:p14="http://schemas.microsoft.com/office/powerpoint/2010/main" val="2852329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323E7463-EA09-AA58-2C22-09071EA0CBE1}"/>
              </a:ext>
            </a:extLst>
          </p:cNvPr>
          <p:cNvSpPr>
            <a:spLocks noGrp="1"/>
          </p:cNvSpPr>
          <p:nvPr>
            <p:ph type="ftr" sz="quarter" idx="11"/>
          </p:nvPr>
        </p:nvSpPr>
        <p:spPr/>
        <p:txBody>
          <a:bodyPr/>
          <a:lstStyle/>
          <a:p>
            <a:r>
              <a:rPr lang="de-CH"/>
              <a:t>Thema (Einfügen/Foliennummer)</a:t>
            </a:r>
          </a:p>
        </p:txBody>
      </p:sp>
      <p:sp>
        <p:nvSpPr>
          <p:cNvPr id="4" name="Foliennummernplatzhalter 3">
            <a:extLst>
              <a:ext uri="{FF2B5EF4-FFF2-40B4-BE49-F238E27FC236}">
                <a16:creationId xmlns:a16="http://schemas.microsoft.com/office/drawing/2014/main" id="{DE2C75F7-95CD-BB60-F067-ED1483ABD6E3}"/>
              </a:ext>
            </a:extLst>
          </p:cNvPr>
          <p:cNvSpPr>
            <a:spLocks noGrp="1"/>
          </p:cNvSpPr>
          <p:nvPr>
            <p:ph type="sldNum" sz="quarter" idx="12"/>
          </p:nvPr>
        </p:nvSpPr>
        <p:spPr/>
        <p:txBody>
          <a:bodyPr/>
          <a:lstStyle/>
          <a:p>
            <a:fld id="{5EF06434-48B5-4D51-A992-A4E216028942}" type="slidenum">
              <a:rPr lang="de-CH" smtClean="0"/>
              <a:pPr/>
              <a:t>66</a:t>
            </a:fld>
            <a:endParaRPr lang="de-CH"/>
          </a:p>
        </p:txBody>
      </p:sp>
      <p:pic>
        <p:nvPicPr>
          <p:cNvPr id="8" name="Bildplatzhalter 7">
            <a:extLst>
              <a:ext uri="{FF2B5EF4-FFF2-40B4-BE49-F238E27FC236}">
                <a16:creationId xmlns:a16="http://schemas.microsoft.com/office/drawing/2014/main" id="{491DF97D-3710-A37A-7483-E2787F534269}"/>
              </a:ext>
            </a:extLst>
          </p:cNvPr>
          <p:cNvPicPr>
            <a:picLocks noGrp="1" noChangeAspect="1"/>
          </p:cNvPicPr>
          <p:nvPr>
            <p:ph type="pic" idx="1"/>
          </p:nvPr>
        </p:nvPicPr>
        <p:blipFill rotWithShape="1">
          <a:blip r:embed="rId2" cstate="screen">
            <a:extLst>
              <a:ext uri="{28A0092B-C50C-407E-A947-70E740481C1C}">
                <a14:useLocalDpi xmlns:a14="http://schemas.microsoft.com/office/drawing/2010/main"/>
              </a:ext>
            </a:extLst>
          </a:blip>
          <a:srcRect/>
          <a:stretch/>
        </p:blipFill>
        <p:spPr/>
      </p:pic>
      <p:sp>
        <p:nvSpPr>
          <p:cNvPr id="6" name="Titel 5">
            <a:extLst>
              <a:ext uri="{FF2B5EF4-FFF2-40B4-BE49-F238E27FC236}">
                <a16:creationId xmlns:a16="http://schemas.microsoft.com/office/drawing/2014/main" id="{E9A4CA64-D0F1-62D5-D8ED-37992C69C0E1}"/>
              </a:ext>
            </a:extLst>
          </p:cNvPr>
          <p:cNvSpPr>
            <a:spLocks noGrp="1"/>
          </p:cNvSpPr>
          <p:nvPr>
            <p:ph type="title"/>
          </p:nvPr>
        </p:nvSpPr>
        <p:spPr/>
        <p:txBody>
          <a:bodyPr/>
          <a:lstStyle/>
          <a:p>
            <a:r>
              <a:rPr lang="de-CH"/>
              <a:t>www.futureme.org</a:t>
            </a:r>
          </a:p>
        </p:txBody>
      </p:sp>
    </p:spTree>
    <p:extLst>
      <p:ext uri="{BB962C8B-B14F-4D97-AF65-F5344CB8AC3E}">
        <p14:creationId xmlns:p14="http://schemas.microsoft.com/office/powerpoint/2010/main" val="22364833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FCDD4A-4349-DCB9-E483-DE55D9C7FBE0}"/>
              </a:ext>
            </a:extLst>
          </p:cNvPr>
          <p:cNvSpPr>
            <a:spLocks noGrp="1"/>
          </p:cNvSpPr>
          <p:nvPr>
            <p:ph type="title"/>
          </p:nvPr>
        </p:nvSpPr>
        <p:spPr/>
        <p:txBody>
          <a:bodyPr/>
          <a:lstStyle/>
          <a:p>
            <a:r>
              <a:rPr lang="de-CH"/>
              <a:t>Save </a:t>
            </a:r>
            <a:r>
              <a:rPr lang="de-CH" err="1"/>
              <a:t>the</a:t>
            </a:r>
            <a:r>
              <a:rPr lang="de-CH"/>
              <a:t> Date 2024</a:t>
            </a:r>
          </a:p>
        </p:txBody>
      </p:sp>
      <p:sp>
        <p:nvSpPr>
          <p:cNvPr id="3" name="Inhaltsplatzhalter 2">
            <a:extLst>
              <a:ext uri="{FF2B5EF4-FFF2-40B4-BE49-F238E27FC236}">
                <a16:creationId xmlns:a16="http://schemas.microsoft.com/office/drawing/2014/main" id="{3EC33091-6517-808A-E91F-B255F1B6A497}"/>
              </a:ext>
            </a:extLst>
          </p:cNvPr>
          <p:cNvSpPr>
            <a:spLocks noGrp="1"/>
          </p:cNvSpPr>
          <p:nvPr>
            <p:ph sz="half" idx="1"/>
          </p:nvPr>
        </p:nvSpPr>
        <p:spPr>
          <a:xfrm>
            <a:off x="609600" y="1600202"/>
            <a:ext cx="10972800" cy="4525963"/>
          </a:xfrm>
        </p:spPr>
        <p:txBody>
          <a:bodyPr>
            <a:normAutofit/>
          </a:bodyPr>
          <a:lstStyle/>
          <a:p>
            <a:pPr marL="0" indent="0" algn="ctr">
              <a:buNone/>
            </a:pPr>
            <a:endParaRPr lang="de-CH" sz="8800" b="1"/>
          </a:p>
          <a:p>
            <a:pPr marL="0" indent="0" algn="ctr">
              <a:buNone/>
            </a:pPr>
            <a:r>
              <a:rPr lang="de-CH" sz="8800" b="1"/>
              <a:t>14. Juni 2024</a:t>
            </a:r>
          </a:p>
        </p:txBody>
      </p:sp>
      <p:sp>
        <p:nvSpPr>
          <p:cNvPr id="5" name="Foliennummernplatzhalter 4">
            <a:extLst>
              <a:ext uri="{FF2B5EF4-FFF2-40B4-BE49-F238E27FC236}">
                <a16:creationId xmlns:a16="http://schemas.microsoft.com/office/drawing/2014/main" id="{7AE898F2-4040-F286-C864-92EC74DA4024}"/>
              </a:ext>
            </a:extLst>
          </p:cNvPr>
          <p:cNvSpPr>
            <a:spLocks noGrp="1"/>
          </p:cNvSpPr>
          <p:nvPr>
            <p:ph type="sldNum" sz="quarter" idx="4"/>
          </p:nvPr>
        </p:nvSpPr>
        <p:spPr/>
        <p:txBody>
          <a:bodyPr/>
          <a:lstStyle/>
          <a:p>
            <a:pPr algn="r"/>
            <a:fld id="{5EF06434-48B5-4D51-A992-A4E216028942}" type="slidenum">
              <a:rPr lang="de-CH" dirty="0" smtClean="0"/>
              <a:pPr algn="r"/>
              <a:t>67</a:t>
            </a:fld>
            <a:endParaRPr lang="de-CH"/>
          </a:p>
        </p:txBody>
      </p:sp>
    </p:spTree>
    <p:extLst>
      <p:ext uri="{BB962C8B-B14F-4D97-AF65-F5344CB8AC3E}">
        <p14:creationId xmlns:p14="http://schemas.microsoft.com/office/powerpoint/2010/main" val="151878539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3AA561-618C-469C-080E-8AF1A201E9DE}"/>
              </a:ext>
            </a:extLst>
          </p:cNvPr>
          <p:cNvSpPr>
            <a:spLocks noGrp="1"/>
          </p:cNvSpPr>
          <p:nvPr>
            <p:ph type="title"/>
          </p:nvPr>
        </p:nvSpPr>
        <p:spPr>
          <a:xfrm>
            <a:off x="2567608" y="332656"/>
            <a:ext cx="9014792" cy="504056"/>
          </a:xfrm>
        </p:spPr>
        <p:txBody>
          <a:bodyPr anchor="ctr">
            <a:normAutofit/>
          </a:bodyPr>
          <a:lstStyle/>
          <a:p>
            <a:pPr>
              <a:lnSpc>
                <a:spcPct val="90000"/>
              </a:lnSpc>
            </a:pPr>
            <a:r>
              <a:rPr lang="de-CH" sz="3000"/>
              <a:t>Evaluation 2022</a:t>
            </a:r>
          </a:p>
        </p:txBody>
      </p:sp>
      <p:sp>
        <p:nvSpPr>
          <p:cNvPr id="3" name="Inhaltsplatzhalter 2">
            <a:extLst>
              <a:ext uri="{FF2B5EF4-FFF2-40B4-BE49-F238E27FC236}">
                <a16:creationId xmlns:a16="http://schemas.microsoft.com/office/drawing/2014/main" id="{AF4A9593-B1EE-B2CA-2EB3-1BA7694ED1BE}"/>
              </a:ext>
            </a:extLst>
          </p:cNvPr>
          <p:cNvSpPr>
            <a:spLocks noGrp="1"/>
          </p:cNvSpPr>
          <p:nvPr>
            <p:ph sz="half" idx="1"/>
          </p:nvPr>
        </p:nvSpPr>
        <p:spPr>
          <a:xfrm>
            <a:off x="609600" y="1600202"/>
            <a:ext cx="5384800" cy="4525963"/>
          </a:xfrm>
        </p:spPr>
        <p:txBody>
          <a:bodyPr>
            <a:normAutofit/>
          </a:bodyPr>
          <a:lstStyle/>
          <a:p>
            <a:pPr marL="0" indent="0">
              <a:buNone/>
            </a:pPr>
            <a:r>
              <a:rPr lang="de-CH" b="1"/>
              <a:t>Aus Evaluation 2022</a:t>
            </a:r>
          </a:p>
          <a:p>
            <a:r>
              <a:rPr lang="de-CH"/>
              <a:t>Internationale Trends im Nachwuchsbereich</a:t>
            </a:r>
          </a:p>
          <a:p>
            <a:r>
              <a:rPr lang="de-CH"/>
              <a:t>Das ideale RLZ</a:t>
            </a:r>
          </a:p>
          <a:p>
            <a:r>
              <a:rPr lang="de-CH"/>
              <a:t>Vorschlag Thema: Innovation</a:t>
            </a:r>
          </a:p>
          <a:p>
            <a:r>
              <a:rPr lang="de-CH"/>
              <a:t>Workshops zu kurz</a:t>
            </a:r>
          </a:p>
          <a:p>
            <a:r>
              <a:rPr lang="de-CH"/>
              <a:t>Klare Vision</a:t>
            </a:r>
          </a:p>
          <a:p>
            <a:r>
              <a:rPr lang="de-CH"/>
              <a:t>Vereinsentwicklung</a:t>
            </a:r>
          </a:p>
          <a:p>
            <a:endParaRPr lang="de-CH"/>
          </a:p>
          <a:p>
            <a:endParaRPr lang="de-CH"/>
          </a:p>
        </p:txBody>
      </p:sp>
      <p:pic>
        <p:nvPicPr>
          <p:cNvPr id="6" name="Grafik 5" descr="Ein Bild, das Screenshot, Wasser, Blau enthält.">
            <a:extLst>
              <a:ext uri="{FF2B5EF4-FFF2-40B4-BE49-F238E27FC236}">
                <a16:creationId xmlns:a16="http://schemas.microsoft.com/office/drawing/2014/main" id="{863BC83B-2DEA-8DFF-EA66-AF138A5E1C9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2"/>
          <a:stretch/>
        </p:blipFill>
        <p:spPr>
          <a:xfrm>
            <a:off x="6197600" y="1600202"/>
            <a:ext cx="5384800" cy="4525963"/>
          </a:xfrm>
          <a:prstGeom prst="rect">
            <a:avLst/>
          </a:prstGeom>
          <a:noFill/>
        </p:spPr>
      </p:pic>
      <p:sp>
        <p:nvSpPr>
          <p:cNvPr id="4" name="Foliennummernplatzhalter 3">
            <a:extLst>
              <a:ext uri="{FF2B5EF4-FFF2-40B4-BE49-F238E27FC236}">
                <a16:creationId xmlns:a16="http://schemas.microsoft.com/office/drawing/2014/main" id="{0EA62389-B1AB-2712-C164-406396AB748A}"/>
              </a:ext>
            </a:extLst>
          </p:cNvPr>
          <p:cNvSpPr>
            <a:spLocks noGrp="1"/>
          </p:cNvSpPr>
          <p:nvPr>
            <p:ph type="sldNum" sz="quarter" idx="4"/>
          </p:nvPr>
        </p:nvSpPr>
        <p:spPr>
          <a:xfrm>
            <a:off x="8737600" y="6343200"/>
            <a:ext cx="2844800" cy="360000"/>
          </a:xfrm>
        </p:spPr>
        <p:txBody>
          <a:bodyPr anchor="ctr">
            <a:normAutofit/>
          </a:bodyPr>
          <a:lstStyle/>
          <a:p>
            <a:pPr algn="r">
              <a:spcAft>
                <a:spcPts val="600"/>
              </a:spcAft>
            </a:pPr>
            <a:fld id="{5EF06434-48B5-4D51-A992-A4E216028942}" type="slidenum">
              <a:rPr lang="de-CH" dirty="0" smtClean="0"/>
              <a:pPr algn="r">
                <a:spcAft>
                  <a:spcPts val="600"/>
                </a:spcAft>
              </a:pPr>
              <a:t>68</a:t>
            </a:fld>
            <a:endParaRPr lang="de-CH"/>
          </a:p>
        </p:txBody>
      </p:sp>
    </p:spTree>
    <p:extLst>
      <p:ext uri="{BB962C8B-B14F-4D97-AF65-F5344CB8AC3E}">
        <p14:creationId xmlns:p14="http://schemas.microsoft.com/office/powerpoint/2010/main" val="216615003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8193357-D56C-ACC3-BA02-13CCD29E4868}"/>
              </a:ext>
            </a:extLst>
          </p:cNvPr>
          <p:cNvSpPr>
            <a:spLocks noGrp="1"/>
          </p:cNvSpPr>
          <p:nvPr>
            <p:ph type="title"/>
          </p:nvPr>
        </p:nvSpPr>
        <p:spPr/>
        <p:txBody>
          <a:bodyPr/>
          <a:lstStyle/>
          <a:p>
            <a:r>
              <a:rPr lang="de-CH"/>
              <a:t>Evaluation 2023</a:t>
            </a:r>
          </a:p>
        </p:txBody>
      </p:sp>
      <p:pic>
        <p:nvPicPr>
          <p:cNvPr id="7" name="Inhaltsplatzhalter 6" descr="Ein Bild, das Text, Screenshot, Schrift, Grafiken enthält.&#10;&#10;Automatisch generierte Beschreibung">
            <a:extLst>
              <a:ext uri="{FF2B5EF4-FFF2-40B4-BE49-F238E27FC236}">
                <a16:creationId xmlns:a16="http://schemas.microsoft.com/office/drawing/2014/main" id="{3A231917-1EDE-9F6C-28CE-32AAA80EBA89}"/>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3950676" y="1708220"/>
            <a:ext cx="4290647" cy="4231670"/>
          </a:xfrm>
        </p:spPr>
      </p:pic>
      <p:sp>
        <p:nvSpPr>
          <p:cNvPr id="5" name="Foliennummernplatzhalter 4">
            <a:extLst>
              <a:ext uri="{FF2B5EF4-FFF2-40B4-BE49-F238E27FC236}">
                <a16:creationId xmlns:a16="http://schemas.microsoft.com/office/drawing/2014/main" id="{198A74DE-12E5-5DE1-8446-64F018BE5F80}"/>
              </a:ext>
            </a:extLst>
          </p:cNvPr>
          <p:cNvSpPr>
            <a:spLocks noGrp="1"/>
          </p:cNvSpPr>
          <p:nvPr>
            <p:ph type="sldNum" sz="quarter" idx="4"/>
          </p:nvPr>
        </p:nvSpPr>
        <p:spPr/>
        <p:txBody>
          <a:bodyPr/>
          <a:lstStyle/>
          <a:p>
            <a:pPr algn="r"/>
            <a:fld id="{5EF06434-48B5-4D51-A992-A4E216028942}" type="slidenum">
              <a:rPr lang="de-CH" dirty="0" smtClean="0"/>
              <a:pPr algn="r"/>
              <a:t>69</a:t>
            </a:fld>
            <a:endParaRPr lang="de-CH"/>
          </a:p>
        </p:txBody>
      </p:sp>
    </p:spTree>
    <p:extLst>
      <p:ext uri="{BB962C8B-B14F-4D97-AF65-F5344CB8AC3E}">
        <p14:creationId xmlns:p14="http://schemas.microsoft.com/office/powerpoint/2010/main" val="6484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7</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449856" y="382012"/>
            <a:ext cx="3860800" cy="2431435"/>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Vereinsfunktionär*innen</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Ausbildung Vereinsfunktionäre (ACM)</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Standards als Orientierungshilfe</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Aufbau Vereinscockpit als Monitoring-Tool</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Begleitung der Vereine</a:t>
            </a:r>
            <a:endParaRPr lang="de-CH">
              <a:solidFill>
                <a:schemeClr val="bg1"/>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0A2052BC-E89D-F91E-9279-E3F0B2834816}"/>
              </a:ext>
            </a:extLst>
          </p:cNvPr>
          <p:cNvSpPr txBox="1"/>
          <p:nvPr/>
        </p:nvSpPr>
        <p:spPr>
          <a:xfrm>
            <a:off x="5161402" y="4938663"/>
            <a:ext cx="6740486" cy="1384995"/>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DE" sz="1400" i="1">
                <a:solidFill>
                  <a:schemeClr val="bg1"/>
                </a:solidFill>
                <a:effectLst/>
                <a:latin typeface="Arial" panose="020B0604020202020204" pitchFamily="34" charset="0"/>
                <a:ea typeface="Times New Roman" panose="02020603050405020304" pitchFamily="18" charset="0"/>
              </a:rPr>
              <a:t>Die Vereine sind die zentralen Player in der Entwicklung der Sportart. Dank einem zielgruppengerechten und gut strukturierten Dienstleistungsangebot werden Vereinsfunktionäre bei ihrer Arbeit zugunsten des Schweizer Unihockeys unterstützt. Dabei wird ein spezielles Augenmerk auf die Professionalisierung innerhalb der Vereinsstrukturen gelegt.</a:t>
            </a:r>
            <a:r>
              <a:rPr lang="de-CH" sz="1400" i="1">
                <a:solidFill>
                  <a:schemeClr val="bg1"/>
                </a:solidFill>
                <a:latin typeface="Arial" panose="020B0604020202020204" pitchFamily="34" charset="0"/>
                <a:ea typeface="Times New Roman" panose="02020603050405020304" pitchFamily="18" charset="0"/>
              </a:rPr>
              <a:t>»</a:t>
            </a:r>
            <a:endParaRPr lang="de-CH" sz="1400" i="1">
              <a:solidFill>
                <a:schemeClr val="bg1"/>
              </a:solidFill>
            </a:endParaRPr>
          </a:p>
        </p:txBody>
      </p:sp>
    </p:spTree>
    <p:extLst>
      <p:ext uri="{BB962C8B-B14F-4D97-AF65-F5344CB8AC3E}">
        <p14:creationId xmlns:p14="http://schemas.microsoft.com/office/powerpoint/2010/main" val="40893124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Boden, Person, Sport, spielend enthält.&#10;&#10;Automatisch generierte Beschreibung">
            <a:extLst>
              <a:ext uri="{FF2B5EF4-FFF2-40B4-BE49-F238E27FC236}">
                <a16:creationId xmlns:a16="http://schemas.microsoft.com/office/drawing/2014/main" id="{9B785642-6ABB-AB0E-F25F-57F76D547318}"/>
              </a:ext>
            </a:extLst>
          </p:cNvPr>
          <p:cNvPicPr>
            <a:picLocks noGrp="1" noChangeAspect="1"/>
          </p:cNvPicPr>
          <p:nvPr>
            <p:ph sz="half" idx="2"/>
          </p:nvPr>
        </p:nvPicPr>
        <p:blipFill rotWithShape="1">
          <a:blip r:embed="rId2" cstate="screen">
            <a:extLst>
              <a:ext uri="{28A0092B-C50C-407E-A947-70E740481C1C}">
                <a14:useLocalDpi xmlns:a14="http://schemas.microsoft.com/office/drawing/2010/main"/>
              </a:ext>
            </a:extLst>
          </a:blip>
          <a:srcRect/>
          <a:stretch/>
        </p:blipFill>
        <p:spPr>
          <a:xfrm>
            <a:off x="20" y="10"/>
            <a:ext cx="12191980" cy="6857990"/>
          </a:xfrm>
          <a:noFill/>
        </p:spPr>
      </p:pic>
      <p:sp>
        <p:nvSpPr>
          <p:cNvPr id="2" name="Titel 1">
            <a:extLst>
              <a:ext uri="{FF2B5EF4-FFF2-40B4-BE49-F238E27FC236}">
                <a16:creationId xmlns:a16="http://schemas.microsoft.com/office/drawing/2014/main" id="{9D9F9E75-9800-4A6B-AB2C-A448B150FE01}"/>
              </a:ext>
            </a:extLst>
          </p:cNvPr>
          <p:cNvSpPr>
            <a:spLocks noGrp="1"/>
          </p:cNvSpPr>
          <p:nvPr>
            <p:ph type="ctrTitle"/>
          </p:nvPr>
        </p:nvSpPr>
        <p:spPr>
          <a:xfrm>
            <a:off x="335360" y="4941168"/>
            <a:ext cx="11521280" cy="1656184"/>
          </a:xfrm>
        </p:spPr>
        <p:txBody>
          <a:bodyPr anchor="ctr">
            <a:normAutofit/>
          </a:bodyPr>
          <a:lstStyle/>
          <a:p>
            <a:r>
              <a:rPr lang="de-DE"/>
              <a:t>Vielen Dank für euren Einsatz in der Nachwuchsförderung</a:t>
            </a:r>
            <a:endParaRPr lang="de-CH"/>
          </a:p>
        </p:txBody>
      </p:sp>
    </p:spTree>
    <p:extLst>
      <p:ext uri="{BB962C8B-B14F-4D97-AF65-F5344CB8AC3E}">
        <p14:creationId xmlns:p14="http://schemas.microsoft.com/office/powerpoint/2010/main" val="7041677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8</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449856" y="382012"/>
            <a:ext cx="3428081" cy="2215991"/>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Schiedsrichter*innen</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Rolle stärken </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Frauen-Anteil erhöhen</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Digitales Fördersystem</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Semiprofessionalisierung</a:t>
            </a:r>
          </a:p>
        </p:txBody>
      </p:sp>
      <p:sp>
        <p:nvSpPr>
          <p:cNvPr id="2" name="Textfeld 1">
            <a:extLst>
              <a:ext uri="{FF2B5EF4-FFF2-40B4-BE49-F238E27FC236}">
                <a16:creationId xmlns:a16="http://schemas.microsoft.com/office/drawing/2014/main" id="{13D409A4-BC4D-54DC-B6D3-D7B3F7186DD3}"/>
              </a:ext>
            </a:extLst>
          </p:cNvPr>
          <p:cNvSpPr txBox="1"/>
          <p:nvPr/>
        </p:nvSpPr>
        <p:spPr>
          <a:xfrm>
            <a:off x="5161402" y="5318205"/>
            <a:ext cx="6740486" cy="1384995"/>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CH" sz="1400" i="1">
                <a:solidFill>
                  <a:schemeClr val="bg1"/>
                </a:solidFill>
                <a:latin typeface="Arial" panose="020B0604020202020204" pitchFamily="34" charset="0"/>
                <a:ea typeface="Times New Roman" panose="02020603050405020304" pitchFamily="18" charset="0"/>
              </a:rPr>
              <a:t>Schiedsrichter*innen von swiss unihockey </a:t>
            </a:r>
            <a:r>
              <a:rPr lang="de-CH" sz="1400" i="1">
                <a:solidFill>
                  <a:schemeClr val="bg1"/>
                </a:solidFill>
                <a:effectLst/>
                <a:latin typeface="Arial" panose="020B0604020202020204" pitchFamily="34" charset="0"/>
                <a:ea typeface="Times New Roman" panose="02020603050405020304" pitchFamily="18" charset="0"/>
              </a:rPr>
              <a:t>zeichnen sich durch ihr Rollenverständnis als integraler Teil der Sportentwicklung aus. Dies bezieht sich neben hervorragender technischer und sportlicher Fähigkeiten insb</a:t>
            </a:r>
            <a:r>
              <a:rPr lang="de-CH" sz="1400" i="1">
                <a:solidFill>
                  <a:schemeClr val="bg1"/>
                </a:solidFill>
                <a:latin typeface="Arial" panose="020B0604020202020204" pitchFamily="34" charset="0"/>
                <a:ea typeface="Times New Roman" panose="02020603050405020304" pitchFamily="18" charset="0"/>
              </a:rPr>
              <a:t>esondere</a:t>
            </a:r>
            <a:r>
              <a:rPr lang="de-CH" sz="1400" i="1">
                <a:solidFill>
                  <a:schemeClr val="bg1"/>
                </a:solidFill>
                <a:effectLst/>
                <a:latin typeface="Arial" panose="020B0604020202020204" pitchFamily="34" charset="0"/>
                <a:ea typeface="Times New Roman" panose="02020603050405020304" pitchFamily="18" charset="0"/>
              </a:rPr>
              <a:t> auch auf Kommunikation, Auftreten und Selbstreflexion - hier wollen wir Vorbild auch international und für andere Sportarten sein.»</a:t>
            </a:r>
            <a:endParaRPr lang="de-CH" sz="1400" i="1">
              <a:solidFill>
                <a:schemeClr val="bg1"/>
              </a:solidFill>
            </a:endParaRPr>
          </a:p>
        </p:txBody>
      </p:sp>
    </p:spTree>
    <p:extLst>
      <p:ext uri="{BB962C8B-B14F-4D97-AF65-F5344CB8AC3E}">
        <p14:creationId xmlns:p14="http://schemas.microsoft.com/office/powerpoint/2010/main" val="1899059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Text, Licht, dunkel, erleuchtet enthält.&#10;&#10;Automatisch generierte Beschreibung">
            <a:extLst>
              <a:ext uri="{FF2B5EF4-FFF2-40B4-BE49-F238E27FC236}">
                <a16:creationId xmlns:a16="http://schemas.microsoft.com/office/drawing/2014/main" id="{E5D5B9A6-8974-958B-B6C4-3C13F14151BC}"/>
              </a:ext>
            </a:extLst>
          </p:cNvPr>
          <p:cNvPicPr>
            <a:picLocks noGrp="1" noChangeAspect="1"/>
          </p:cNvPicPr>
          <p:nvPr>
            <p:ph sz="half" idx="2"/>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noFill/>
        </p:spPr>
      </p:pic>
      <p:sp>
        <p:nvSpPr>
          <p:cNvPr id="11" name="Date Placeholder 2">
            <a:extLst>
              <a:ext uri="{FF2B5EF4-FFF2-40B4-BE49-F238E27FC236}">
                <a16:creationId xmlns:a16="http://schemas.microsoft.com/office/drawing/2014/main" id="{BD57BA43-05CE-7A83-C0F7-6551EDDD0CB0}"/>
              </a:ext>
            </a:extLst>
          </p:cNvPr>
          <p:cNvSpPr>
            <a:spLocks noGrp="1"/>
          </p:cNvSpPr>
          <p:nvPr>
            <p:ph type="dt" sz="half" idx="10"/>
          </p:nvPr>
        </p:nvSpPr>
        <p:spPr>
          <a:xfrm>
            <a:off x="609600" y="6343200"/>
            <a:ext cx="2844800" cy="360000"/>
          </a:xfrm>
        </p:spPr>
        <p:txBody>
          <a:bodyPr anchor="ctr">
            <a:normAutofit lnSpcReduction="10000"/>
          </a:bodyPr>
          <a:lstStyle/>
          <a:p>
            <a:pPr>
              <a:spcAft>
                <a:spcPts val="600"/>
              </a:spcAft>
            </a:pPr>
            <a:r>
              <a:rPr lang="de-DE"/>
              <a:t>30.04.2020</a:t>
            </a:r>
            <a:endParaRPr lang="de-CH"/>
          </a:p>
        </p:txBody>
      </p:sp>
      <p:sp>
        <p:nvSpPr>
          <p:cNvPr id="16" name="Footer Placeholder 3">
            <a:extLst>
              <a:ext uri="{FF2B5EF4-FFF2-40B4-BE49-F238E27FC236}">
                <a16:creationId xmlns:a16="http://schemas.microsoft.com/office/drawing/2014/main" id="{37304131-426E-DED1-B01B-E4389C5A8B04}"/>
              </a:ext>
            </a:extLst>
          </p:cNvPr>
          <p:cNvSpPr>
            <a:spLocks noGrp="1"/>
          </p:cNvSpPr>
          <p:nvPr>
            <p:ph type="ftr" sz="quarter" idx="11"/>
          </p:nvPr>
        </p:nvSpPr>
        <p:spPr>
          <a:xfrm>
            <a:off x="4165600" y="6343200"/>
            <a:ext cx="3860800" cy="360000"/>
          </a:xfrm>
        </p:spPr>
        <p:txBody>
          <a:bodyPr/>
          <a:lstStyle/>
          <a:p>
            <a:pPr>
              <a:spcAft>
                <a:spcPts val="600"/>
              </a:spcAft>
            </a:pPr>
            <a:r>
              <a:rPr lang="de-CH"/>
              <a:t>Thema (Einfügen/Foliennummer)</a:t>
            </a:r>
          </a:p>
        </p:txBody>
      </p:sp>
      <p:sp>
        <p:nvSpPr>
          <p:cNvPr id="6" name="Foliennummernplatzhalter 5">
            <a:extLst>
              <a:ext uri="{FF2B5EF4-FFF2-40B4-BE49-F238E27FC236}">
                <a16:creationId xmlns:a16="http://schemas.microsoft.com/office/drawing/2014/main" id="{B34214EC-6D51-854B-70E0-36E09EA07284}"/>
              </a:ext>
            </a:extLst>
          </p:cNvPr>
          <p:cNvSpPr>
            <a:spLocks noGrp="1"/>
          </p:cNvSpPr>
          <p:nvPr>
            <p:ph type="sldNum" sz="quarter" idx="12"/>
          </p:nvPr>
        </p:nvSpPr>
        <p:spPr>
          <a:xfrm>
            <a:off x="8737600" y="6343200"/>
            <a:ext cx="2844800" cy="360000"/>
          </a:xfrm>
        </p:spPr>
        <p:txBody>
          <a:bodyPr anchor="ctr">
            <a:normAutofit/>
          </a:bodyPr>
          <a:lstStyle/>
          <a:p>
            <a:pPr algn="r">
              <a:spcAft>
                <a:spcPts val="600"/>
              </a:spcAft>
            </a:pPr>
            <a:fld id="{5EF06434-48B5-4D51-A992-A4E216028942}" type="slidenum">
              <a:rPr lang="de-CH" smtClean="0"/>
              <a:pPr algn="r">
                <a:spcAft>
                  <a:spcPts val="600"/>
                </a:spcAft>
              </a:pPr>
              <a:t>9</a:t>
            </a:fld>
            <a:endParaRPr lang="de-CH"/>
          </a:p>
        </p:txBody>
      </p:sp>
      <p:sp>
        <p:nvSpPr>
          <p:cNvPr id="5" name="Textfeld 4">
            <a:extLst>
              <a:ext uri="{FF2B5EF4-FFF2-40B4-BE49-F238E27FC236}">
                <a16:creationId xmlns:a16="http://schemas.microsoft.com/office/drawing/2014/main" id="{22173084-3F56-745B-8648-4C4FCCA135C5}"/>
              </a:ext>
            </a:extLst>
          </p:cNvPr>
          <p:cNvSpPr txBox="1"/>
          <p:nvPr/>
        </p:nvSpPr>
        <p:spPr>
          <a:xfrm>
            <a:off x="290112" y="228938"/>
            <a:ext cx="3860800" cy="1692771"/>
          </a:xfrm>
          <a:prstGeom prst="rect">
            <a:avLst/>
          </a:prstGeom>
          <a:solidFill>
            <a:schemeClr val="tx1">
              <a:alpha val="80000"/>
            </a:schemeClr>
          </a:solidFill>
        </p:spPr>
        <p:txBody>
          <a:bodyPr wrap="square" rtlCol="0">
            <a:spAutoFit/>
          </a:bodyPr>
          <a:lstStyle/>
          <a:p>
            <a:r>
              <a:rPr lang="de-CH" sz="2000" b="1">
                <a:solidFill>
                  <a:schemeClr val="bg1"/>
                </a:solidFill>
                <a:latin typeface="Arial" panose="020B0604020202020204" pitchFamily="34" charset="0"/>
                <a:cs typeface="Arial" panose="020B0604020202020204" pitchFamily="34" charset="0"/>
              </a:rPr>
              <a:t>Fokusbereich Spieler*innen</a:t>
            </a:r>
          </a:p>
          <a:p>
            <a:endParaRPr lang="de-CH" sz="2800">
              <a:solidFill>
                <a:schemeClr val="bg1"/>
              </a:solidFill>
              <a:latin typeface="Arial" panose="020B0604020202020204" pitchFamily="34" charset="0"/>
              <a:cs typeface="Arial" panose="020B0604020202020204" pitchFamily="34" charset="0"/>
            </a:endParaRPr>
          </a:p>
          <a:p>
            <a:r>
              <a:rPr lang="de-CH" sz="1400" u="sng">
                <a:solidFill>
                  <a:schemeClr val="bg1"/>
                </a:solidFill>
                <a:latin typeface="Arial" panose="020B0604020202020204" pitchFamily="34" charset="0"/>
                <a:cs typeface="Arial" panose="020B0604020202020204" pitchFamily="34" charset="0"/>
              </a:rPr>
              <a:t>Prioritäten und Ziele:</a:t>
            </a:r>
          </a:p>
          <a:p>
            <a:endParaRPr lang="de-CH" sz="1400" u="sng">
              <a:solidFill>
                <a:schemeClr val="bg1"/>
              </a:solidFill>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Optimierung Wettkampfsystem </a:t>
            </a:r>
          </a:p>
          <a:p>
            <a:pPr marL="457200" indent="-457200">
              <a:buFont typeface="Arial" panose="020B0604020202020204" pitchFamily="34" charset="0"/>
              <a:buChar char="•"/>
            </a:pPr>
            <a:r>
              <a:rPr lang="de-CH" sz="1400">
                <a:solidFill>
                  <a:schemeClr val="bg1"/>
                </a:solidFill>
                <a:latin typeface="Arial" panose="020B0604020202020204" pitchFamily="34" charset="0"/>
                <a:cs typeface="Arial" panose="020B0604020202020204" pitchFamily="34" charset="0"/>
              </a:rPr>
              <a:t>Athleten-Datenbank</a:t>
            </a:r>
          </a:p>
        </p:txBody>
      </p:sp>
      <p:sp>
        <p:nvSpPr>
          <p:cNvPr id="2" name="Textfeld 1">
            <a:extLst>
              <a:ext uri="{FF2B5EF4-FFF2-40B4-BE49-F238E27FC236}">
                <a16:creationId xmlns:a16="http://schemas.microsoft.com/office/drawing/2014/main" id="{0A2052BC-E89D-F91E-9279-E3F0B2834816}"/>
              </a:ext>
            </a:extLst>
          </p:cNvPr>
          <p:cNvSpPr txBox="1"/>
          <p:nvPr/>
        </p:nvSpPr>
        <p:spPr>
          <a:xfrm>
            <a:off x="5161402" y="4491875"/>
            <a:ext cx="6740486" cy="2031325"/>
          </a:xfrm>
          <a:prstGeom prst="rect">
            <a:avLst/>
          </a:prstGeom>
          <a:noFill/>
        </p:spPr>
        <p:txBody>
          <a:bodyPr wrap="square" rtlCol="0">
            <a:spAutoFit/>
          </a:bodyPr>
          <a:lstStyle/>
          <a:p>
            <a:pPr algn="ctr"/>
            <a:r>
              <a:rPr lang="de-CH" sz="1400" i="1">
                <a:solidFill>
                  <a:schemeClr val="bg1"/>
                </a:solidFill>
                <a:effectLst/>
                <a:latin typeface="Arial" panose="020B0604020202020204" pitchFamily="34" charset="0"/>
                <a:ea typeface="Times New Roman" panose="02020603050405020304" pitchFamily="18" charset="0"/>
              </a:rPr>
              <a:t>Mission:</a:t>
            </a:r>
          </a:p>
          <a:p>
            <a:pPr algn="ctr"/>
            <a:r>
              <a:rPr lang="de-CH" sz="1400" i="1">
                <a:solidFill>
                  <a:schemeClr val="bg1"/>
                </a:solidFill>
                <a:effectLst/>
                <a:latin typeface="Arial" panose="020B0604020202020204" pitchFamily="34" charset="0"/>
                <a:ea typeface="Times New Roman" panose="02020603050405020304" pitchFamily="18" charset="0"/>
              </a:rPr>
              <a:t>«</a:t>
            </a:r>
            <a:r>
              <a:rPr lang="de-DE" sz="1400" i="1">
                <a:solidFill>
                  <a:schemeClr val="bg1"/>
                </a:solidFill>
                <a:effectLst/>
                <a:latin typeface="Arial" panose="020B0604020202020204" pitchFamily="34" charset="0"/>
                <a:ea typeface="Times New Roman" panose="02020603050405020304" pitchFamily="18" charset="0"/>
              </a:rPr>
              <a:t>Für alle Spieler*innen auf dem Athlet*</a:t>
            </a:r>
            <a:r>
              <a:rPr lang="de-DE" sz="1400" i="1" err="1">
                <a:solidFill>
                  <a:schemeClr val="bg1"/>
                </a:solidFill>
                <a:effectLst/>
                <a:latin typeface="Arial" panose="020B0604020202020204" pitchFamily="34" charset="0"/>
                <a:ea typeface="Times New Roman" panose="02020603050405020304" pitchFamily="18" charset="0"/>
              </a:rPr>
              <a:t>innenweg</a:t>
            </a:r>
            <a:r>
              <a:rPr lang="de-DE" sz="1400" i="1">
                <a:solidFill>
                  <a:schemeClr val="bg1"/>
                </a:solidFill>
                <a:effectLst/>
                <a:latin typeface="Arial" panose="020B0604020202020204" pitchFamily="34" charset="0"/>
                <a:ea typeface="Times New Roman" panose="02020603050405020304" pitchFamily="18" charset="0"/>
              </a:rPr>
              <a:t> FTEM bietet swiss unihockey im Zusammenspiel mit den Vereinen und Kantonalverbänden eine den jeweiligen Bedürfnissen entsprechendes Trainings- und Spielangebot. Dieses stellt eine individuell ideale Förderung innerhalb einer stufengerechten Ausbildungsphilosophie sicher. Unihockey soll für alle einfach und möglichst lebenslang zugänglich sein. Eine einheitliche Ausbildung und eine der jeweiligen Phase entsprechenden Belastungssteuerung wird mithilfe von digitalen Tools sichergestellt.</a:t>
            </a:r>
            <a:r>
              <a:rPr lang="de-CH" sz="1400" i="1">
                <a:solidFill>
                  <a:schemeClr val="bg1"/>
                </a:solidFill>
                <a:latin typeface="Arial" panose="020B0604020202020204" pitchFamily="34" charset="0"/>
                <a:ea typeface="Times New Roman" panose="02020603050405020304" pitchFamily="18" charset="0"/>
              </a:rPr>
              <a:t>»</a:t>
            </a:r>
            <a:endParaRPr lang="de-CH" sz="1400" i="1">
              <a:solidFill>
                <a:schemeClr val="bg1"/>
              </a:solidFill>
            </a:endParaRPr>
          </a:p>
        </p:txBody>
      </p:sp>
    </p:spTree>
    <p:extLst>
      <p:ext uri="{BB962C8B-B14F-4D97-AF65-F5344CB8AC3E}">
        <p14:creationId xmlns:p14="http://schemas.microsoft.com/office/powerpoint/2010/main" val="229509365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92.6|4.1|11.7|43.2|4.5|28.4|25.7|22.4"/>
</p:tagLst>
</file>

<file path=ppt/tags/tag2.xml><?xml version="1.0" encoding="utf-8"?>
<p:tagLst xmlns:a="http://schemas.openxmlformats.org/drawingml/2006/main" xmlns:r="http://schemas.openxmlformats.org/officeDocument/2006/relationships" xmlns:p="http://schemas.openxmlformats.org/presentationml/2006/main">
  <p:tag name="TIMING" val="|92.6|4.1|11.7|43.2|4.5|28.4|25.7|22.4"/>
</p:tagLst>
</file>

<file path=ppt/tags/tag3.xml><?xml version="1.0" encoding="utf-8"?>
<p:tagLst xmlns:a="http://schemas.openxmlformats.org/drawingml/2006/main" xmlns:r="http://schemas.openxmlformats.org/officeDocument/2006/relationships" xmlns:p="http://schemas.openxmlformats.org/presentationml/2006/main">
  <p:tag name="TIMING" val="|92.6|4.1|11.7|43.2|4.5|28.4|25.7|22.4"/>
</p:tagLst>
</file>

<file path=ppt/tags/tag4.xml><?xml version="1.0" encoding="utf-8"?>
<p:tagLst xmlns:a="http://schemas.openxmlformats.org/drawingml/2006/main" xmlns:r="http://schemas.openxmlformats.org/officeDocument/2006/relationships" xmlns:p="http://schemas.openxmlformats.org/presentationml/2006/main">
  <p:tag name="TIMING" val="|92.6|4.1|11.7|43.2|4.5|28.4|25.7|22.4"/>
</p:tagLst>
</file>

<file path=ppt/theme/theme1.xml><?xml version="1.0" encoding="utf-8"?>
<a:theme xmlns:a="http://schemas.openxmlformats.org/drawingml/2006/main" name="swiss unihockey">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B8AD8102-2655-40CD-B995-50FD29991865}" vid="{0EC1919D-A993-4D5D-8C7D-7198B8A14A85}"/>
    </a:ext>
  </a:extLst>
</a:theme>
</file>

<file path=ppt/theme/theme2.xml><?xml version="1.0" encoding="utf-8"?>
<a:theme xmlns:a="http://schemas.openxmlformats.org/drawingml/2006/main" name="Office-Design">
  <a:themeElements>
    <a:clrScheme name="">
      <a:dk1>
        <a:srgbClr val="B4B4B4"/>
      </a:dk1>
      <a:lt1>
        <a:srgbClr val="535353"/>
      </a:lt1>
      <a:dk2>
        <a:srgbClr val="340053"/>
      </a:dk2>
      <a:lt2>
        <a:srgbClr val="5A5F5E"/>
      </a:lt2>
      <a:accent1>
        <a:srgbClr val="78AAB3"/>
      </a:accent1>
      <a:accent2>
        <a:srgbClr val="9A9671"/>
      </a:accent2>
      <a:accent3>
        <a:srgbClr val="AEAAB3"/>
      </a:accent3>
      <a:accent4>
        <a:srgbClr val="464646"/>
      </a:accent4>
      <a:accent5>
        <a:srgbClr val="BED2D6"/>
      </a:accent5>
      <a:accent6>
        <a:srgbClr val="8B8766"/>
      </a:accent6>
      <a:hlink>
        <a:srgbClr val="0000FF"/>
      </a:hlink>
      <a:folHlink>
        <a:srgbClr val="FF00FF"/>
      </a:folHlink>
    </a:clrScheme>
    <a:fontScheme name="Office-Design">
      <a:majorFont>
        <a:latin typeface="Gill Sans MT"/>
        <a:ea typeface="ＭＳ Ｐゴシック"/>
        <a:cs typeface="Gill Sans MT"/>
      </a:majorFont>
      <a:minorFont>
        <a:latin typeface="Gill Sans MT"/>
        <a:ea typeface="ＭＳ Ｐゴシック"/>
        <a:cs typeface="Gill Sans MT"/>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808785"/>
        </a:solidFill>
        <a:ln w="25400" cap="flat" cmpd="sng" algn="ctr">
          <a:solidFill>
            <a:srgbClr val="5A5F5E"/>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de-DE"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spDef>
    <a:lnDef>
      <a:spPr bwMode="auto">
        <a:xfrm>
          <a:off x="0" y="0"/>
          <a:ext cx="1" cy="1"/>
        </a:xfrm>
        <a:custGeom>
          <a:avLst/>
          <a:gdLst/>
          <a:ahLst/>
          <a:cxnLst/>
          <a:rect l="0" t="0" r="0" b="0"/>
          <a:pathLst/>
        </a:custGeom>
        <a:solidFill>
          <a:srgbClr val="808785"/>
        </a:solidFill>
        <a:ln w="25400" cap="flat" cmpd="sng" algn="ctr">
          <a:solidFill>
            <a:srgbClr val="5A5F5E"/>
          </a:solidFill>
          <a:prstDash val="solid"/>
          <a:miter lim="0"/>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50800" tIns="50800" rIns="50800" bIns="50800" numCol="1" anchor="ctr" anchorCtr="0" compatLnSpc="1">
        <a:prstTxWarp prst="textNoShape">
          <a:avLst/>
        </a:prstTxWarp>
      </a:bodyPr>
      <a:lstStyle>
        <a:defPPr marL="228600" marR="0" indent="0" algn="l" defTabSz="457200" rtl="0" eaLnBrk="1" fontAlgn="base" latinLnBrk="0" hangingPunct="0">
          <a:lnSpc>
            <a:spcPct val="100000"/>
          </a:lnSpc>
          <a:spcBef>
            <a:spcPct val="0"/>
          </a:spcBef>
          <a:spcAft>
            <a:spcPct val="0"/>
          </a:spcAft>
          <a:buClrTx/>
          <a:buSzTx/>
          <a:buFontTx/>
          <a:buNone/>
          <a:tabLst/>
          <a:defRPr kumimoji="0" lang="de-DE" sz="1200" b="0" i="0" u="none" strike="noStrike" cap="none" normalizeH="0" baseline="0">
            <a:ln>
              <a:noFill/>
            </a:ln>
            <a:solidFill>
              <a:srgbClr val="000000"/>
            </a:solidFill>
            <a:effectLst/>
            <a:latin typeface="Helvetica" charset="0"/>
            <a:ea typeface="ＭＳ Ｐゴシック" charset="0"/>
            <a:cs typeface="Helvetica" charset="0"/>
            <a:sym typeface="Helvetica" charset="0"/>
          </a:defRPr>
        </a:defPPr>
      </a:lstStyle>
    </a:lnDef>
  </a:objectDefaults>
  <a:extraClrSchemeLst/>
</a:theme>
</file>

<file path=ppt/theme/theme3.xml><?xml version="1.0" encoding="utf-8"?>
<a:theme xmlns:a="http://schemas.openxmlformats.org/drawingml/2006/main" name="Benutzerdefiniertes Design">
  <a:themeElements>
    <a:clrScheme name="Swiss Sport integrity">
      <a:dk1>
        <a:sysClr val="windowText" lastClr="000000"/>
      </a:dk1>
      <a:lt1>
        <a:sysClr val="window" lastClr="FFFFFF"/>
      </a:lt1>
      <a:dk2>
        <a:srgbClr val="4B4B4B"/>
      </a:dk2>
      <a:lt2>
        <a:srgbClr val="B9B9B9"/>
      </a:lt2>
      <a:accent1>
        <a:srgbClr val="102143"/>
      </a:accent1>
      <a:accent2>
        <a:srgbClr val="004182"/>
      </a:accent2>
      <a:accent3>
        <a:srgbClr val="4B8291"/>
      </a:accent3>
      <a:accent4>
        <a:srgbClr val="F0D7CD"/>
      </a:accent4>
      <a:accent5>
        <a:srgbClr val="E15046"/>
      </a:accent5>
      <a:accent6>
        <a:srgbClr val="DBE6E9"/>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lIns="144000" rIns="144000" rtlCol="0" anchor="ctr"/>
      <a:lstStyle>
        <a:defPPr algn="l">
          <a:defRPr sz="1500" dirty="0" smtClean="0">
            <a:solidFill>
              <a:schemeClr val="accent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3"/>
          </a:solidFill>
          <a:tailEnd type="arrow" w="lg" len="sm"/>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svorlage Stiftung Swiss Sport V3.potx" id="{DF0B5A0E-6AED-4558-BB26-0DD07A0A1FE9}" vid="{A73F62EF-1713-4851-84E3-09643C3B1C14}"/>
    </a:ext>
  </a:extLst>
</a:theme>
</file>

<file path=ppt/theme/theme4.xml><?xml version="1.0" encoding="utf-8"?>
<a:theme xmlns:a="http://schemas.openxmlformats.org/drawingml/2006/main" name="swiss unihockey">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passat 1">
      <a:majorFont>
        <a:latin typeface="Museo Slab 500"/>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B8AD8102-2655-40CD-B995-50FD29991865}" vid="{0EC1919D-A993-4D5D-8C7D-7198B8A14A85}"/>
    </a:ext>
  </a:extLst>
</a:theme>
</file>

<file path=ppt/theme/theme5.xml><?xml version="1.0" encoding="utf-8"?>
<a:theme xmlns:a="http://schemas.openxmlformats.org/drawingml/2006/main" name="swiss unihockey">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B8AD8102-2655-40CD-B995-50FD29991865}" vid="{0EC1919D-A993-4D5D-8C7D-7198B8A14A85}"/>
    </a:ext>
  </a:extLst>
</a:theme>
</file>

<file path=ppt/theme/theme6.xml><?xml version="1.0" encoding="utf-8"?>
<a:theme xmlns:a="http://schemas.openxmlformats.org/drawingml/2006/main" name="1_swiss unihockey">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äsentation1" id="{B8AD8102-2655-40CD-B995-50FD29991865}" vid="{0EC1919D-A993-4D5D-8C7D-7198B8A14A85}"/>
    </a:ext>
  </a:ext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B70EF14DCEA1EB42A4E025C34FDA4319" ma:contentTypeVersion="18" ma:contentTypeDescription="Ein neues Dokument erstellen." ma:contentTypeScope="" ma:versionID="1e4dab6c6d6293a7035dad7b81f11956">
  <xsd:schema xmlns:xsd="http://www.w3.org/2001/XMLSchema" xmlns:xs="http://www.w3.org/2001/XMLSchema" xmlns:p="http://schemas.microsoft.com/office/2006/metadata/properties" xmlns:ns2="e711d513-9c93-4344-b070-b9fab7cd5c8a" xmlns:ns3="95b92c10-a484-4f04-b575-4d00e0e53751" targetNamespace="http://schemas.microsoft.com/office/2006/metadata/properties" ma:root="true" ma:fieldsID="75e51384e2a41d1bd94b051c3a584c0f" ns2:_="" ns3:_="">
    <xsd:import namespace="e711d513-9c93-4344-b070-b9fab7cd5c8a"/>
    <xsd:import namespace="95b92c10-a484-4f04-b575-4d00e0e53751"/>
    <xsd:element name="properties">
      <xsd:complexType>
        <xsd:sequence>
          <xsd:element name="documentManagement">
            <xsd:complexType>
              <xsd:all>
                <xsd:element ref="ns2:TaxKeywordTaxHTField" minOccurs="0"/>
                <xsd:element ref="ns2:TaxCatchAll" minOccurs="0"/>
                <xsd:element ref="ns2:m7aa2674883f455cae96e89d73cb7650" minOccurs="0"/>
                <xsd:element ref="ns3:MediaServiceAutoTags" minOccurs="0"/>
                <xsd:element ref="ns3:MediaServiceMetadata" minOccurs="0"/>
                <xsd:element ref="ns3:MediaServiceFastMetadata" minOccurs="0"/>
                <xsd:element ref="ns3:MediaServiceDateTaken" minOccurs="0"/>
                <xsd:element ref="ns3:MediaLengthInSeconds" minOccurs="0"/>
                <xsd:element ref="ns3:MediaServiceOCR" minOccurs="0"/>
                <xsd:element ref="ns3:MediaServiceGenerationTime" minOccurs="0"/>
                <xsd:element ref="ns3:MediaServiceEventHashCode" minOccurs="0"/>
                <xsd:element ref="ns2:SharedWithUsers" minOccurs="0"/>
                <xsd:element ref="ns2:SharedWithDetails"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11d513-9c93-4344-b070-b9fab7cd5c8a" elementFormDefault="qualified">
    <xsd:import namespace="http://schemas.microsoft.com/office/2006/documentManagement/types"/>
    <xsd:import namespace="http://schemas.microsoft.com/office/infopath/2007/PartnerControls"/>
    <xsd:element name="TaxKeywordTaxHTField" ma:index="7" nillable="true" ma:taxonomy="true" ma:internalName="TaxKeywordTaxHTField" ma:taxonomyFieldName="TaxKeyword" ma:displayName="Unternehmensstichwörter" ma:fieldId="{23f27201-bee3-471e-b2e7-b64fd8b7ca38}" ma:taxonomyMulti="true" ma:sspId="144fb61b-df36-4279-b5a0-a523486caf07" ma:termSetId="00000000-0000-0000-0000-000000000000" ma:anchorId="00000000-0000-0000-0000-000000000000" ma:open="true" ma:isKeyword="true">
      <xsd:complexType>
        <xsd:sequence>
          <xsd:element ref="pc:Terms" minOccurs="0" maxOccurs="1"/>
        </xsd:sequence>
      </xsd:complexType>
    </xsd:element>
    <xsd:element name="TaxCatchAll" ma:index="8" nillable="true" ma:displayName="Taxonomy Catch All Column" ma:hidden="true" ma:list="{0a7b2ba9-135a-48f8-b373-3499f369b8bf}" ma:internalName="TaxCatchAll" ma:showField="CatchAllData" ma:web="e711d513-9c93-4344-b070-b9fab7cd5c8a">
      <xsd:complexType>
        <xsd:complexContent>
          <xsd:extension base="dms:MultiChoiceLookup">
            <xsd:sequence>
              <xsd:element name="Value" type="dms:Lookup" maxOccurs="unbounded" minOccurs="0" nillable="true"/>
            </xsd:sequence>
          </xsd:extension>
        </xsd:complexContent>
      </xsd:complexType>
    </xsd:element>
    <xsd:element name="m7aa2674883f455cae96e89d73cb7650" ma:index="10" nillable="true" ma:taxonomy="true" ma:internalName="m7aa2674883f455cae96e89d73cb7650" ma:taxonomyFieldName="ManagedKeyword" ma:displayName="Verwaltetes Stichwort" ma:default="" ma:fieldId="{67aa2674-883f-455c-ae96-e89d73cb7650}" ma:sspId="144fb61b-df36-4279-b5a0-a523486caf07" ma:termSetId="d5a49cda-06ce-400c-a7a4-cfdc8cb3f84e" ma:anchorId="00000000-0000-0000-0000-000000000000" ma:open="false" ma:isKeyword="false">
      <xsd:complexType>
        <xsd:sequence>
          <xsd:element ref="pc:Terms" minOccurs="0" maxOccurs="1"/>
        </xsd:sequence>
      </xsd:complexType>
    </xsd:element>
    <xsd:element name="SharedWithUsers" ma:index="21"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5b92c10-a484-4f04-b575-4d00e0e53751" elementFormDefault="qualified">
    <xsd:import namespace="http://schemas.microsoft.com/office/2006/documentManagement/types"/>
    <xsd:import namespace="http://schemas.microsoft.com/office/infopath/2007/PartnerControls"/>
    <xsd:element name="MediaServiceAutoTags" ma:index="11" nillable="true" ma:displayName="Tags" ma:description="" ma:internalName="MediaServiceAutoTags" ma:readOnly="true">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Length (seconds)"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lcf76f155ced4ddcb4097134ff3c332f" ma:index="24" nillable="true" ma:taxonomy="true" ma:internalName="lcf76f155ced4ddcb4097134ff3c332f" ma:taxonomyFieldName="MediaServiceImageTags" ma:displayName="Bildmarkierungen" ma:readOnly="false" ma:fieldId="{5cf76f15-5ced-4ddc-b409-7134ff3c332f}" ma:taxonomyMulti="true" ma:sspId="144fb61b-df36-4279-b5a0-a523486caf0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3"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KeywordTaxHTField xmlns="e711d513-9c93-4344-b070-b9fab7cd5c8a">
      <Terms xmlns="http://schemas.microsoft.com/office/infopath/2007/PartnerControls"/>
    </TaxKeywordTaxHTField>
    <m7aa2674883f455cae96e89d73cb7650 xmlns="e711d513-9c93-4344-b070-b9fab7cd5c8a">
      <Terms xmlns="http://schemas.microsoft.com/office/infopath/2007/PartnerControls"/>
    </m7aa2674883f455cae96e89d73cb7650>
    <TaxCatchAll xmlns="e711d513-9c93-4344-b070-b9fab7cd5c8a" xsi:nil="true"/>
    <lcf76f155ced4ddcb4097134ff3c332f xmlns="95b92c10-a484-4f04-b575-4d00e0e53751">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825B747-D755-4279-829A-D045CAC54336}">
  <ds:schemaRefs>
    <ds:schemaRef ds:uri="http://schemas.microsoft.com/sharepoint/v3/contenttype/forms"/>
  </ds:schemaRefs>
</ds:datastoreItem>
</file>

<file path=customXml/itemProps2.xml><?xml version="1.0" encoding="utf-8"?>
<ds:datastoreItem xmlns:ds="http://schemas.openxmlformats.org/officeDocument/2006/customXml" ds:itemID="{BB183F7F-5211-4483-8DE9-D44B00580402}">
  <ds:schemaRefs>
    <ds:schemaRef ds:uri="95b92c10-a484-4f04-b575-4d00e0e53751"/>
    <ds:schemaRef ds:uri="e711d513-9c93-4344-b070-b9fab7cd5c8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79637BA-E895-474D-8122-19A61C2B810D}">
  <ds:schemaRefs>
    <ds:schemaRef ds:uri="95b92c10-a484-4f04-b575-4d00e0e53751"/>
    <ds:schemaRef ds:uri="e711d513-9c93-4344-b070-b9fab7cd5c8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2090</Words>
  <Application>Microsoft Office PowerPoint</Application>
  <PresentationFormat>Breitbild</PresentationFormat>
  <Paragraphs>447</Paragraphs>
  <Slides>70</Slides>
  <Notes>20</Notes>
  <HiddenSlides>0</HiddenSlides>
  <MMClips>1</MMClips>
  <ScaleCrop>false</ScaleCrop>
  <HeadingPairs>
    <vt:vector size="6" baseType="variant">
      <vt:variant>
        <vt:lpstr>Verwendete Schriftarten</vt:lpstr>
      </vt:variant>
      <vt:variant>
        <vt:i4>8</vt:i4>
      </vt:variant>
      <vt:variant>
        <vt:lpstr>Design</vt:lpstr>
      </vt:variant>
      <vt:variant>
        <vt:i4>6</vt:i4>
      </vt:variant>
      <vt:variant>
        <vt:lpstr>Folientitel</vt:lpstr>
      </vt:variant>
      <vt:variant>
        <vt:i4>70</vt:i4>
      </vt:variant>
    </vt:vector>
  </HeadingPairs>
  <TitlesOfParts>
    <vt:vector size="84" baseType="lpstr">
      <vt:lpstr>Arial</vt:lpstr>
      <vt:lpstr>Calibri</vt:lpstr>
      <vt:lpstr>Courier New</vt:lpstr>
      <vt:lpstr>Gill Sans MT</vt:lpstr>
      <vt:lpstr>Helvetica</vt:lpstr>
      <vt:lpstr>Museo Slab 500</vt:lpstr>
      <vt:lpstr>Myriad Pro</vt:lpstr>
      <vt:lpstr>Wingdings</vt:lpstr>
      <vt:lpstr>swiss unihockey</vt:lpstr>
      <vt:lpstr>Office-Design</vt:lpstr>
      <vt:lpstr>Benutzerdefiniertes Design</vt:lpstr>
      <vt:lpstr>swiss unihockey</vt:lpstr>
      <vt:lpstr>swiss unihockey</vt:lpstr>
      <vt:lpstr>1_swiss unihockey</vt:lpstr>
      <vt:lpstr>Forum Nachwuchsförderung 2023</vt:lpstr>
      <vt:lpstr>Programm</vt:lpstr>
      <vt:lpstr>Ziele</vt:lpstr>
      <vt:lpstr>Vision Sport "Wir etablieren Unihockey in der Schweiz als Spitzensport mit semiprofessionellen Strukturen in allen Bereichen. Das Hauptaugenmerk liegt dabei auf der Stärkung der Vereine. Diese bilden die Grundlage, damit wir mit unseren A-Nationalteams Medaillen gewinnen können."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Workshops</vt:lpstr>
      <vt:lpstr>Raumeinteilung</vt:lpstr>
      <vt:lpstr>Kaffeepause</vt:lpstr>
      <vt:lpstr>Inputreferat «Innovieren»</vt:lpstr>
      <vt:lpstr>Mittagessen</vt:lpstr>
      <vt:lpstr>PowerPoint-Präsentation</vt:lpstr>
      <vt:lpstr>PowerPoint-Präsentation</vt:lpstr>
      <vt:lpstr>Erfolgsfaktoren Nationalteams</vt:lpstr>
      <vt:lpstr>Erfolgsfaktoren</vt:lpstr>
      <vt:lpstr>Erfolgsfaktoren</vt:lpstr>
      <vt:lpstr>Erfolgsfaktoren  Verknüpfungen (high, mid)</vt:lpstr>
      <vt:lpstr>Erfolgsfaktoren  Verknüpfungen (high, mid)</vt:lpstr>
      <vt:lpstr>Frauen A</vt:lpstr>
      <vt:lpstr>Work in Progress</vt:lpstr>
      <vt:lpstr>Spielprinzipien</vt:lpstr>
      <vt:lpstr>Key-Points  WM-Kampagne U19-WM 2023</vt:lpstr>
      <vt:lpstr>Key-Points WM-Kampagne / U19-WM 2023</vt:lpstr>
      <vt:lpstr>Phasen / Planung WM-Kampagne</vt:lpstr>
      <vt:lpstr>Phasen / Planung + Steuerung WM-Kampagne</vt:lpstr>
      <vt:lpstr>Team / Teamzusammenstellung</vt:lpstr>
      <vt:lpstr>Team / Teamzusammenstellung</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Ethik und Werte im Schweizer Sport</vt:lpstr>
      <vt:lpstr>Umfrage: Ethik und Werte im Sport</vt:lpstr>
      <vt:lpstr>Ethik/ Werte – negativ oder positiv gefärbt?</vt:lpstr>
      <vt:lpstr>Ethik und Werte - Aufklärung und Prävention</vt:lpstr>
      <vt:lpstr>«Are you OK?» </vt:lpstr>
      <vt:lpstr>Ethik-Statut</vt:lpstr>
      <vt:lpstr>Ethik-Charta</vt:lpstr>
      <vt:lpstr>Ethik-Charta</vt:lpstr>
      <vt:lpstr>Ethik-Charta</vt:lpstr>
      <vt:lpstr>PowerPoint-Präsentation</vt:lpstr>
      <vt:lpstr>Interventionsschema</vt:lpstr>
      <vt:lpstr>Prävention (Leitlinien gegen sexuelle Übergriffe im Sport)</vt:lpstr>
      <vt:lpstr>Prävention (Leitlinien gegen sexuelle Übergriffe im Sport)</vt:lpstr>
      <vt:lpstr>Fachstellen</vt:lpstr>
      <vt:lpstr>«cool and clean»</vt:lpstr>
      <vt:lpstr>Umsetzung</vt:lpstr>
      <vt:lpstr>Ethik-Check</vt:lpstr>
      <vt:lpstr>swiss unihockey News</vt:lpstr>
      <vt:lpstr>Swiss Way 2.0</vt:lpstr>
      <vt:lpstr>Update Ausbildungskonzept</vt:lpstr>
      <vt:lpstr>Unihockey verstehen</vt:lpstr>
      <vt:lpstr>PowerPoint-Präsentation</vt:lpstr>
      <vt:lpstr>PowerPoint-Präsentation</vt:lpstr>
      <vt:lpstr>Unihockey unterrichten</vt:lpstr>
      <vt:lpstr>PowerPoint-Präsentation</vt:lpstr>
      <vt:lpstr>Athleten*innen-Datenbank</vt:lpstr>
      <vt:lpstr>www.futureme.org</vt:lpstr>
      <vt:lpstr>Save the Date 2024</vt:lpstr>
      <vt:lpstr>Evaluation 2022</vt:lpstr>
      <vt:lpstr>Evaluation 2023</vt:lpstr>
      <vt:lpstr>Vielen Dank für euren Einsatz in der Nachwuchsförderung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Einführung Leistungssport Einstieg</dc:title>
  <dc:creator>Haab Pascal</dc:creator>
  <cp:lastModifiedBy>Reto Balmer</cp:lastModifiedBy>
  <cp:revision>2</cp:revision>
  <cp:lastPrinted>2022-06-15T07:03:05Z</cp:lastPrinted>
  <dcterms:created xsi:type="dcterms:W3CDTF">2020-08-21T19:20:21Z</dcterms:created>
  <dcterms:modified xsi:type="dcterms:W3CDTF">2023-06-20T07:44:29Z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0x010100B70EF14DCEA1EB42A4E025C34FDA4319</vt:lpwstr>
  </property>
  <property fmtid="{D5CDD505-2E9C-101B-9397-08002B2CF9AE}" pid="3" name="Order">
    <vt:r8>452400</vt:r8>
  </property>
  <property fmtid="{D5CDD505-2E9C-101B-9397-08002B2CF9AE}" pid="4" name="ManagedKeyword">
    <vt:lpwstr/>
  </property>
  <property fmtid="{D5CDD505-2E9C-101B-9397-08002B2CF9AE}" pid="5" name="TaxKeyword">
    <vt:lpwstr/>
  </property>
  <property fmtid="{D5CDD505-2E9C-101B-9397-08002B2CF9AE}" pid="6" name="xd_Signature">
    <vt:bool>false</vt:bool>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MediaServiceImageTags">
    <vt:lpwstr/>
  </property>
</Properties>
</file>