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7" r:id="rId5"/>
    <p:sldId id="278" r:id="rId6"/>
    <p:sldId id="294" r:id="rId7"/>
    <p:sldId id="270" r:id="rId8"/>
    <p:sldId id="280" r:id="rId9"/>
    <p:sldId id="282" r:id="rId10"/>
    <p:sldId id="283" r:id="rId11"/>
    <p:sldId id="292" r:id="rId12"/>
    <p:sldId id="287" r:id="rId13"/>
    <p:sldId id="288" r:id="rId14"/>
    <p:sldId id="293" r:id="rId15"/>
    <p:sldId id="296" r:id="rId16"/>
    <p:sldId id="295" r:id="rId17"/>
    <p:sldId id="273" r:id="rId18"/>
    <p:sldId id="26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EE3124"/>
    <a:srgbClr val="67C4D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89E5E-6CCD-414E-A5AD-9302BF0DBC0C}" v="14" dt="2023-06-15T09:42:04.30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Schüepp" userId="85c5475e-aa02-41ab-984e-f0e6b1db5496" providerId="ADAL" clId="{B0A89E5E-6CCD-414E-A5AD-9302BF0DBC0C}"/>
    <pc:docChg chg="undo redo custSel addSld delSld modSld">
      <pc:chgData name="Lukas Schüepp" userId="85c5475e-aa02-41ab-984e-f0e6b1db5496" providerId="ADAL" clId="{B0A89E5E-6CCD-414E-A5AD-9302BF0DBC0C}" dt="2023-06-15T10:01:39.322" v="2110" actId="20577"/>
      <pc:docMkLst>
        <pc:docMk/>
      </pc:docMkLst>
      <pc:sldChg chg="addSp delSp modSp mod modClrScheme chgLayout">
        <pc:chgData name="Lukas Schüepp" userId="85c5475e-aa02-41ab-984e-f0e6b1db5496" providerId="ADAL" clId="{B0A89E5E-6CCD-414E-A5AD-9302BF0DBC0C}" dt="2023-06-14T15:03:55.906" v="6" actId="1076"/>
        <pc:sldMkLst>
          <pc:docMk/>
          <pc:sldMk cId="1889843416" sldId="267"/>
        </pc:sldMkLst>
        <pc:spChg chg="mod ord">
          <ac:chgData name="Lukas Schüepp" userId="85c5475e-aa02-41ab-984e-f0e6b1db5496" providerId="ADAL" clId="{B0A89E5E-6CCD-414E-A5AD-9302BF0DBC0C}" dt="2023-06-14T15:03:55.906" v="6" actId="1076"/>
          <ac:spMkLst>
            <pc:docMk/>
            <pc:sldMk cId="1889843416" sldId="267"/>
            <ac:spMk id="2" creationId="{AE6B22DE-2C98-47A6-B49A-ABA5188866E5}"/>
          </ac:spMkLst>
        </pc:spChg>
        <pc:spChg chg="add del mod">
          <ac:chgData name="Lukas Schüepp" userId="85c5475e-aa02-41ab-984e-f0e6b1db5496" providerId="ADAL" clId="{B0A89E5E-6CCD-414E-A5AD-9302BF0DBC0C}" dt="2023-06-14T15:03:30.710" v="1" actId="931"/>
          <ac:spMkLst>
            <pc:docMk/>
            <pc:sldMk cId="1889843416" sldId="267"/>
            <ac:spMk id="4" creationId="{9774AA8B-2C30-0F56-E43D-65943797B545}"/>
          </ac:spMkLst>
        </pc:spChg>
        <pc:picChg chg="add mod">
          <ac:chgData name="Lukas Schüepp" userId="85c5475e-aa02-41ab-984e-f0e6b1db5496" providerId="ADAL" clId="{B0A89E5E-6CCD-414E-A5AD-9302BF0DBC0C}" dt="2023-06-14T15:03:37.922" v="4" actId="26606"/>
          <ac:picMkLst>
            <pc:docMk/>
            <pc:sldMk cId="1889843416" sldId="267"/>
            <ac:picMk id="6" creationId="{D93FF66E-BFB7-B9E7-A0A4-FAEF8E3EF6F1}"/>
          </ac:picMkLst>
        </pc:picChg>
        <pc:picChg chg="del">
          <ac:chgData name="Lukas Schüepp" userId="85c5475e-aa02-41ab-984e-f0e6b1db5496" providerId="ADAL" clId="{B0A89E5E-6CCD-414E-A5AD-9302BF0DBC0C}" dt="2023-06-14T15:03:19.240" v="0" actId="478"/>
          <ac:picMkLst>
            <pc:docMk/>
            <pc:sldMk cId="1889843416" sldId="267"/>
            <ac:picMk id="7" creationId="{04009612-30BF-D685-E6BF-6CC0E2A70900}"/>
          </ac:picMkLst>
        </pc:picChg>
      </pc:sldChg>
      <pc:sldChg chg="addSp delSp modSp mod">
        <pc:chgData name="Lukas Schüepp" userId="85c5475e-aa02-41ab-984e-f0e6b1db5496" providerId="ADAL" clId="{B0A89E5E-6CCD-414E-A5AD-9302BF0DBC0C}" dt="2023-06-15T08:48:49.690" v="1501" actId="1076"/>
        <pc:sldMkLst>
          <pc:docMk/>
          <pc:sldMk cId="3335178401" sldId="269"/>
        </pc:sldMkLst>
        <pc:spChg chg="mod ord">
          <ac:chgData name="Lukas Schüepp" userId="85c5475e-aa02-41ab-984e-f0e6b1db5496" providerId="ADAL" clId="{B0A89E5E-6CCD-414E-A5AD-9302BF0DBC0C}" dt="2023-06-15T08:48:49.690" v="1501" actId="1076"/>
          <ac:spMkLst>
            <pc:docMk/>
            <pc:sldMk cId="3335178401" sldId="269"/>
            <ac:spMk id="2" creationId="{9D9F9E75-9800-4A6B-AB2C-A448B150FE01}"/>
          </ac:spMkLst>
        </pc:spChg>
        <pc:spChg chg="add del mod">
          <ac:chgData name="Lukas Schüepp" userId="85c5475e-aa02-41ab-984e-f0e6b1db5496" providerId="ADAL" clId="{B0A89E5E-6CCD-414E-A5AD-9302BF0DBC0C}" dt="2023-06-15T08:48:34.268" v="1490" actId="931"/>
          <ac:spMkLst>
            <pc:docMk/>
            <pc:sldMk cId="3335178401" sldId="269"/>
            <ac:spMk id="4" creationId="{D0CFA01E-62C1-AC29-64F1-DF03F816ADD4}"/>
          </ac:spMkLst>
        </pc:spChg>
        <pc:spChg chg="add del mod">
          <ac:chgData name="Lukas Schüepp" userId="85c5475e-aa02-41ab-984e-f0e6b1db5496" providerId="ADAL" clId="{B0A89E5E-6CCD-414E-A5AD-9302BF0DBC0C}" dt="2023-06-15T08:48:35.491" v="1495" actId="478"/>
          <ac:spMkLst>
            <pc:docMk/>
            <pc:sldMk cId="3335178401" sldId="269"/>
            <ac:spMk id="11" creationId="{60A1E35F-1D06-A12F-8E02-625FF1BF6F74}"/>
          </ac:spMkLst>
        </pc:spChg>
        <pc:spChg chg="add del mod">
          <ac:chgData name="Lukas Schüepp" userId="85c5475e-aa02-41ab-984e-f0e6b1db5496" providerId="ADAL" clId="{B0A89E5E-6CCD-414E-A5AD-9302BF0DBC0C}" dt="2023-06-15T08:48:35.188" v="1494" actId="478"/>
          <ac:spMkLst>
            <pc:docMk/>
            <pc:sldMk cId="3335178401" sldId="269"/>
            <ac:spMk id="13" creationId="{BBE280C9-365C-CE63-2455-C731489CBB15}"/>
          </ac:spMkLst>
        </pc:spChg>
        <pc:spChg chg="add del mod">
          <ac:chgData name="Lukas Schüepp" userId="85c5475e-aa02-41ab-984e-f0e6b1db5496" providerId="ADAL" clId="{B0A89E5E-6CCD-414E-A5AD-9302BF0DBC0C}" dt="2023-06-15T08:48:35.731" v="1496" actId="478"/>
          <ac:spMkLst>
            <pc:docMk/>
            <pc:sldMk cId="3335178401" sldId="269"/>
            <ac:spMk id="15" creationId="{5ABE82DF-AE1A-F7F3-C327-C599A83170A0}"/>
          </ac:spMkLst>
        </pc:spChg>
        <pc:picChg chg="add del mod">
          <ac:chgData name="Lukas Schüepp" userId="85c5475e-aa02-41ab-984e-f0e6b1db5496" providerId="ADAL" clId="{B0A89E5E-6CCD-414E-A5AD-9302BF0DBC0C}" dt="2023-06-15T08:48:34.428" v="1491" actId="26606"/>
          <ac:picMkLst>
            <pc:docMk/>
            <pc:sldMk cId="3335178401" sldId="269"/>
            <ac:picMk id="6" creationId="{1E6025FE-A9D7-9935-6632-7D3274B2EF58}"/>
          </ac:picMkLst>
        </pc:picChg>
        <pc:picChg chg="add del">
          <ac:chgData name="Lukas Schüepp" userId="85c5475e-aa02-41ab-984e-f0e6b1db5496" providerId="ADAL" clId="{B0A89E5E-6CCD-414E-A5AD-9302BF0DBC0C}" dt="2023-06-15T08:48:34.093" v="1488" actId="478"/>
          <ac:picMkLst>
            <pc:docMk/>
            <pc:sldMk cId="3335178401" sldId="269"/>
            <ac:picMk id="7" creationId="{9B785642-6ABB-AB0E-F25F-57F76D547318}"/>
          </ac:picMkLst>
        </pc:picChg>
      </pc:sldChg>
      <pc:sldChg chg="delSp modSp mod">
        <pc:chgData name="Lukas Schüepp" userId="85c5475e-aa02-41ab-984e-f0e6b1db5496" providerId="ADAL" clId="{B0A89E5E-6CCD-414E-A5AD-9302BF0DBC0C}" dt="2023-06-14T15:39:07.305" v="821" actId="21"/>
        <pc:sldMkLst>
          <pc:docMk/>
          <pc:sldMk cId="2094202882" sldId="270"/>
        </pc:sldMkLst>
        <pc:spChg chg="mod">
          <ac:chgData name="Lukas Schüepp" userId="85c5475e-aa02-41ab-984e-f0e6b1db5496" providerId="ADAL" clId="{B0A89E5E-6CCD-414E-A5AD-9302BF0DBC0C}" dt="2023-06-14T15:18:45.610" v="388" actId="20577"/>
          <ac:spMkLst>
            <pc:docMk/>
            <pc:sldMk cId="2094202882" sldId="270"/>
            <ac:spMk id="2" creationId="{BB36CAC9-428D-4871-BAE6-19E84B70CD7F}"/>
          </ac:spMkLst>
        </pc:spChg>
        <pc:spChg chg="mod">
          <ac:chgData name="Lukas Schüepp" userId="85c5475e-aa02-41ab-984e-f0e6b1db5496" providerId="ADAL" clId="{B0A89E5E-6CCD-414E-A5AD-9302BF0DBC0C}" dt="2023-06-14T15:18:16.690" v="375" actId="20577"/>
          <ac:spMkLst>
            <pc:docMk/>
            <pc:sldMk cId="2094202882" sldId="270"/>
            <ac:spMk id="3" creationId="{26ED0CB7-F5B5-4EA7-888A-DA770BBA1946}"/>
          </ac:spMkLst>
        </pc:spChg>
        <pc:spChg chg="mod">
          <ac:chgData name="Lukas Schüepp" userId="85c5475e-aa02-41ab-984e-f0e6b1db5496" providerId="ADAL" clId="{B0A89E5E-6CCD-414E-A5AD-9302BF0DBC0C}" dt="2023-06-14T15:19:15.208" v="390"/>
          <ac:spMkLst>
            <pc:docMk/>
            <pc:sldMk cId="2094202882" sldId="270"/>
            <ac:spMk id="4" creationId="{00000000-0000-0000-0000-000000000000}"/>
          </ac:spMkLst>
        </pc:spChg>
        <pc:spChg chg="mod">
          <ac:chgData name="Lukas Schüepp" userId="85c5475e-aa02-41ab-984e-f0e6b1db5496" providerId="ADAL" clId="{B0A89E5E-6CCD-414E-A5AD-9302BF0DBC0C}" dt="2023-06-14T15:18:55.163" v="389"/>
          <ac:spMkLst>
            <pc:docMk/>
            <pc:sldMk cId="2094202882" sldId="270"/>
            <ac:spMk id="5" creationId="{00000000-0000-0000-0000-000000000000}"/>
          </ac:spMkLst>
        </pc:spChg>
        <pc:picChg chg="del mod ord">
          <ac:chgData name="Lukas Schüepp" userId="85c5475e-aa02-41ab-984e-f0e6b1db5496" providerId="ADAL" clId="{B0A89E5E-6CCD-414E-A5AD-9302BF0DBC0C}" dt="2023-06-14T15:39:07.305" v="821" actId="21"/>
          <ac:picMkLst>
            <pc:docMk/>
            <pc:sldMk cId="2094202882" sldId="270"/>
            <ac:picMk id="8" creationId="{7D8C8A3D-89AF-D6B2-4609-10317F46BE7F}"/>
          </ac:picMkLst>
        </pc:picChg>
        <pc:picChg chg="del mod">
          <ac:chgData name="Lukas Schüepp" userId="85c5475e-aa02-41ab-984e-f0e6b1db5496" providerId="ADAL" clId="{B0A89E5E-6CCD-414E-A5AD-9302BF0DBC0C}" dt="2023-06-14T15:39:07.305" v="821" actId="21"/>
          <ac:picMkLst>
            <pc:docMk/>
            <pc:sldMk cId="2094202882" sldId="270"/>
            <ac:picMk id="9" creationId="{8867075B-2611-9CD7-FC6A-6AE21BF40CD2}"/>
          </ac:picMkLst>
        </pc:picChg>
      </pc:sldChg>
      <pc:sldChg chg="modSp mod">
        <pc:chgData name="Lukas Schüepp" userId="85c5475e-aa02-41ab-984e-f0e6b1db5496" providerId="ADAL" clId="{B0A89E5E-6CCD-414E-A5AD-9302BF0DBC0C}" dt="2023-06-15T09:58:21.961" v="2067" actId="20577"/>
        <pc:sldMkLst>
          <pc:docMk/>
          <pc:sldMk cId="3828738075" sldId="273"/>
        </pc:sldMkLst>
        <pc:spChg chg="mod">
          <ac:chgData name="Lukas Schüepp" userId="85c5475e-aa02-41ab-984e-f0e6b1db5496" providerId="ADAL" clId="{B0A89E5E-6CCD-414E-A5AD-9302BF0DBC0C}" dt="2023-06-15T08:59:47.467" v="1630" actId="20577"/>
          <ac:spMkLst>
            <pc:docMk/>
            <pc:sldMk cId="3828738075" sldId="273"/>
            <ac:spMk id="2" creationId="{BB36CAC9-428D-4871-BAE6-19E84B70CD7F}"/>
          </ac:spMkLst>
        </pc:spChg>
        <pc:spChg chg="mod">
          <ac:chgData name="Lukas Schüepp" userId="85c5475e-aa02-41ab-984e-f0e6b1db5496" providerId="ADAL" clId="{B0A89E5E-6CCD-414E-A5AD-9302BF0DBC0C}" dt="2023-06-15T09:58:21.961" v="2067" actId="20577"/>
          <ac:spMkLst>
            <pc:docMk/>
            <pc:sldMk cId="3828738075" sldId="273"/>
            <ac:spMk id="3" creationId="{26ED0CB7-F5B5-4EA7-888A-DA770BBA1946}"/>
          </ac:spMkLst>
        </pc:spChg>
        <pc:spChg chg="mod">
          <ac:chgData name="Lukas Schüepp" userId="85c5475e-aa02-41ab-984e-f0e6b1db5496" providerId="ADAL" clId="{B0A89E5E-6CCD-414E-A5AD-9302BF0DBC0C}" dt="2023-06-15T09:00:23.931" v="1655" actId="20577"/>
          <ac:spMkLst>
            <pc:docMk/>
            <pc:sldMk cId="3828738075" sldId="273"/>
            <ac:spMk id="4" creationId="{00000000-0000-0000-0000-000000000000}"/>
          </ac:spMkLst>
        </pc:spChg>
        <pc:spChg chg="mod">
          <ac:chgData name="Lukas Schüepp" userId="85c5475e-aa02-41ab-984e-f0e6b1db5496" providerId="ADAL" clId="{B0A89E5E-6CCD-414E-A5AD-9302BF0DBC0C}" dt="2023-06-15T08:59:07.010" v="1567"/>
          <ac:spMkLst>
            <pc:docMk/>
            <pc:sldMk cId="3828738075" sldId="273"/>
            <ac:spMk id="5" creationId="{00000000-0000-0000-0000-000000000000}"/>
          </ac:spMkLst>
        </pc:spChg>
      </pc:sldChg>
      <pc:sldChg chg="modSp mod">
        <pc:chgData name="Lukas Schüepp" userId="85c5475e-aa02-41ab-984e-f0e6b1db5496" providerId="ADAL" clId="{B0A89E5E-6CCD-414E-A5AD-9302BF0DBC0C}" dt="2023-06-15T09:59:28.367" v="2072" actId="27636"/>
        <pc:sldMkLst>
          <pc:docMk/>
          <pc:sldMk cId="98033604" sldId="278"/>
        </pc:sldMkLst>
        <pc:spChg chg="mod">
          <ac:chgData name="Lukas Schüepp" userId="85c5475e-aa02-41ab-984e-f0e6b1db5496" providerId="ADAL" clId="{B0A89E5E-6CCD-414E-A5AD-9302BF0DBC0C}" dt="2023-06-15T09:59:28.367" v="2072" actId="27636"/>
          <ac:spMkLst>
            <pc:docMk/>
            <pc:sldMk cId="98033604" sldId="278"/>
            <ac:spMk id="3" creationId="{26ED0CB7-F5B5-4EA7-888A-DA770BBA1946}"/>
          </ac:spMkLst>
        </pc:spChg>
        <pc:spChg chg="mod">
          <ac:chgData name="Lukas Schüepp" userId="85c5475e-aa02-41ab-984e-f0e6b1db5496" providerId="ADAL" clId="{B0A89E5E-6CCD-414E-A5AD-9302BF0DBC0C}" dt="2023-06-14T15:14:01.145" v="202" actId="20577"/>
          <ac:spMkLst>
            <pc:docMk/>
            <pc:sldMk cId="98033604" sldId="278"/>
            <ac:spMk id="4" creationId="{00000000-0000-0000-0000-000000000000}"/>
          </ac:spMkLst>
        </pc:spChg>
        <pc:spChg chg="mod">
          <ac:chgData name="Lukas Schüepp" userId="85c5475e-aa02-41ab-984e-f0e6b1db5496" providerId="ADAL" clId="{B0A89E5E-6CCD-414E-A5AD-9302BF0DBC0C}" dt="2023-06-14T15:13:45.938" v="192" actId="20577"/>
          <ac:spMkLst>
            <pc:docMk/>
            <pc:sldMk cId="98033604" sldId="278"/>
            <ac:spMk id="5" creationId="{00000000-0000-0000-0000-000000000000}"/>
          </ac:spMkLst>
        </pc:spChg>
      </pc:sldChg>
      <pc:sldChg chg="del">
        <pc:chgData name="Lukas Schüepp" userId="85c5475e-aa02-41ab-984e-f0e6b1db5496" providerId="ADAL" clId="{B0A89E5E-6CCD-414E-A5AD-9302BF0DBC0C}" dt="2023-06-14T15:20:42.435" v="391" actId="47"/>
        <pc:sldMkLst>
          <pc:docMk/>
          <pc:sldMk cId="630423287" sldId="279"/>
        </pc:sldMkLst>
      </pc:sldChg>
      <pc:sldChg chg="modSp mod">
        <pc:chgData name="Lukas Schüepp" userId="85c5475e-aa02-41ab-984e-f0e6b1db5496" providerId="ADAL" clId="{B0A89E5E-6CCD-414E-A5AD-9302BF0DBC0C}" dt="2023-06-15T09:47:46.592" v="2035" actId="20577"/>
        <pc:sldMkLst>
          <pc:docMk/>
          <pc:sldMk cId="348582097" sldId="280"/>
        </pc:sldMkLst>
        <pc:spChg chg="mod">
          <ac:chgData name="Lukas Schüepp" userId="85c5475e-aa02-41ab-984e-f0e6b1db5496" providerId="ADAL" clId="{B0A89E5E-6CCD-414E-A5AD-9302BF0DBC0C}" dt="2023-06-14T15:40:29.633" v="865" actId="20577"/>
          <ac:spMkLst>
            <pc:docMk/>
            <pc:sldMk cId="348582097" sldId="280"/>
            <ac:spMk id="2" creationId="{BB36CAC9-428D-4871-BAE6-19E84B70CD7F}"/>
          </ac:spMkLst>
        </pc:spChg>
        <pc:spChg chg="mod">
          <ac:chgData name="Lukas Schüepp" userId="85c5475e-aa02-41ab-984e-f0e6b1db5496" providerId="ADAL" clId="{B0A89E5E-6CCD-414E-A5AD-9302BF0DBC0C}" dt="2023-06-14T15:40:48.946" v="867" actId="20577"/>
          <ac:spMkLst>
            <pc:docMk/>
            <pc:sldMk cId="348582097" sldId="280"/>
            <ac:spMk id="3" creationId="{26ED0CB7-F5B5-4EA7-888A-DA770BBA1946}"/>
          </ac:spMkLst>
        </pc:spChg>
        <pc:spChg chg="mod">
          <ac:chgData name="Lukas Schüepp" userId="85c5475e-aa02-41ab-984e-f0e6b1db5496" providerId="ADAL" clId="{B0A89E5E-6CCD-414E-A5AD-9302BF0DBC0C}" dt="2023-06-15T09:47:46.592" v="2035" actId="20577"/>
          <ac:spMkLst>
            <pc:docMk/>
            <pc:sldMk cId="348582097" sldId="280"/>
            <ac:spMk id="4" creationId="{00000000-0000-0000-0000-000000000000}"/>
          </ac:spMkLst>
        </pc:spChg>
        <pc:spChg chg="mod">
          <ac:chgData name="Lukas Schüepp" userId="85c5475e-aa02-41ab-984e-f0e6b1db5496" providerId="ADAL" clId="{B0A89E5E-6CCD-414E-A5AD-9302BF0DBC0C}" dt="2023-06-15T08:32:06.291" v="1430"/>
          <ac:spMkLst>
            <pc:docMk/>
            <pc:sldMk cId="348582097" sldId="280"/>
            <ac:spMk id="5" creationId="{00000000-0000-0000-0000-000000000000}"/>
          </ac:spMkLst>
        </pc:spChg>
      </pc:sldChg>
      <pc:sldChg chg="del">
        <pc:chgData name="Lukas Schüepp" userId="85c5475e-aa02-41ab-984e-f0e6b1db5496" providerId="ADAL" clId="{B0A89E5E-6CCD-414E-A5AD-9302BF0DBC0C}" dt="2023-06-14T15:41:36.296" v="872" actId="47"/>
        <pc:sldMkLst>
          <pc:docMk/>
          <pc:sldMk cId="574303146" sldId="281"/>
        </pc:sldMkLst>
      </pc:sldChg>
      <pc:sldChg chg="modSp mod">
        <pc:chgData name="Lukas Schüepp" userId="85c5475e-aa02-41ab-984e-f0e6b1db5496" providerId="ADAL" clId="{B0A89E5E-6CCD-414E-A5AD-9302BF0DBC0C}" dt="2023-06-15T09:49:07.285" v="2047" actId="313"/>
        <pc:sldMkLst>
          <pc:docMk/>
          <pc:sldMk cId="2647143681" sldId="282"/>
        </pc:sldMkLst>
        <pc:spChg chg="mod">
          <ac:chgData name="Lukas Schüepp" userId="85c5475e-aa02-41ab-984e-f0e6b1db5496" providerId="ADAL" clId="{B0A89E5E-6CCD-414E-A5AD-9302BF0DBC0C}" dt="2023-06-15T09:49:07.285" v="2047" actId="313"/>
          <ac:spMkLst>
            <pc:docMk/>
            <pc:sldMk cId="2647143681" sldId="282"/>
            <ac:spMk id="3" creationId="{26ED0CB7-F5B5-4EA7-888A-DA770BBA1946}"/>
          </ac:spMkLst>
        </pc:spChg>
        <pc:spChg chg="mod">
          <ac:chgData name="Lukas Schüepp" userId="85c5475e-aa02-41ab-984e-f0e6b1db5496" providerId="ADAL" clId="{B0A89E5E-6CCD-414E-A5AD-9302BF0DBC0C}" dt="2023-06-15T08:32:14.208" v="1431"/>
          <ac:spMkLst>
            <pc:docMk/>
            <pc:sldMk cId="2647143681" sldId="282"/>
            <ac:spMk id="5" creationId="{00000000-0000-0000-0000-000000000000}"/>
          </ac:spMkLst>
        </pc:spChg>
      </pc:sldChg>
      <pc:sldChg chg="addSp delSp modSp add del mod">
        <pc:chgData name="Lukas Schüepp" userId="85c5475e-aa02-41ab-984e-f0e6b1db5496" providerId="ADAL" clId="{B0A89E5E-6CCD-414E-A5AD-9302BF0DBC0C}" dt="2023-06-15T09:50:49.809" v="2055" actId="5793"/>
        <pc:sldMkLst>
          <pc:docMk/>
          <pc:sldMk cId="3676430064" sldId="283"/>
        </pc:sldMkLst>
        <pc:spChg chg="mod">
          <ac:chgData name="Lukas Schüepp" userId="85c5475e-aa02-41ab-984e-f0e6b1db5496" providerId="ADAL" clId="{B0A89E5E-6CCD-414E-A5AD-9302BF0DBC0C}" dt="2023-06-15T08:19:07.871" v="1235" actId="20577"/>
          <ac:spMkLst>
            <pc:docMk/>
            <pc:sldMk cId="3676430064" sldId="283"/>
            <ac:spMk id="2" creationId="{BB36CAC9-428D-4871-BAE6-19E84B70CD7F}"/>
          </ac:spMkLst>
        </pc:spChg>
        <pc:spChg chg="mod">
          <ac:chgData name="Lukas Schüepp" userId="85c5475e-aa02-41ab-984e-f0e6b1db5496" providerId="ADAL" clId="{B0A89E5E-6CCD-414E-A5AD-9302BF0DBC0C}" dt="2023-06-15T09:50:49.809" v="2055" actId="5793"/>
          <ac:spMkLst>
            <pc:docMk/>
            <pc:sldMk cId="3676430064" sldId="283"/>
            <ac:spMk id="3" creationId="{26ED0CB7-F5B5-4EA7-888A-DA770BBA1946}"/>
          </ac:spMkLst>
        </pc:spChg>
        <pc:spChg chg="mod">
          <ac:chgData name="Lukas Schüepp" userId="85c5475e-aa02-41ab-984e-f0e6b1db5496" providerId="ADAL" clId="{B0A89E5E-6CCD-414E-A5AD-9302BF0DBC0C}" dt="2023-06-15T09:47:55.968" v="2041" actId="20577"/>
          <ac:spMkLst>
            <pc:docMk/>
            <pc:sldMk cId="3676430064" sldId="283"/>
            <ac:spMk id="4" creationId="{00000000-0000-0000-0000-000000000000}"/>
          </ac:spMkLst>
        </pc:spChg>
        <pc:spChg chg="mod">
          <ac:chgData name="Lukas Schüepp" userId="85c5475e-aa02-41ab-984e-f0e6b1db5496" providerId="ADAL" clId="{B0A89E5E-6CCD-414E-A5AD-9302BF0DBC0C}" dt="2023-06-15T08:33:25.456" v="1433"/>
          <ac:spMkLst>
            <pc:docMk/>
            <pc:sldMk cId="3676430064" sldId="283"/>
            <ac:spMk id="5" creationId="{00000000-0000-0000-0000-000000000000}"/>
          </ac:spMkLst>
        </pc:spChg>
        <pc:picChg chg="add mod">
          <ac:chgData name="Lukas Schüepp" userId="85c5475e-aa02-41ab-984e-f0e6b1db5496" providerId="ADAL" clId="{B0A89E5E-6CCD-414E-A5AD-9302BF0DBC0C}" dt="2023-06-15T08:34:58.360" v="1436" actId="1076"/>
          <ac:picMkLst>
            <pc:docMk/>
            <pc:sldMk cId="3676430064" sldId="283"/>
            <ac:picMk id="8" creationId="{ECC6D383-22C1-70B3-6248-8ECEF8D7079E}"/>
          </ac:picMkLst>
        </pc:picChg>
        <pc:picChg chg="del">
          <ac:chgData name="Lukas Schüepp" userId="85c5475e-aa02-41ab-984e-f0e6b1db5496" providerId="ADAL" clId="{B0A89E5E-6CCD-414E-A5AD-9302BF0DBC0C}" dt="2023-06-15T08:30:32.424" v="1408" actId="478"/>
          <ac:picMkLst>
            <pc:docMk/>
            <pc:sldMk cId="3676430064" sldId="283"/>
            <ac:picMk id="10" creationId="{932D341D-648B-CC0A-C792-890D008EF53B}"/>
          </ac:picMkLst>
        </pc:picChg>
      </pc:sldChg>
      <pc:sldChg chg="modSp mod">
        <pc:chgData name="Lukas Schüepp" userId="85c5475e-aa02-41ab-984e-f0e6b1db5496" providerId="ADAL" clId="{B0A89E5E-6CCD-414E-A5AD-9302BF0DBC0C}" dt="2023-06-14T15:14:44.408" v="237" actId="20577"/>
        <pc:sldMkLst>
          <pc:docMk/>
          <pc:sldMk cId="648679934" sldId="287"/>
        </pc:sldMkLst>
        <pc:spChg chg="mod">
          <ac:chgData name="Lukas Schüepp" userId="85c5475e-aa02-41ab-984e-f0e6b1db5496" providerId="ADAL" clId="{B0A89E5E-6CCD-414E-A5AD-9302BF0DBC0C}" dt="2023-06-14T15:14:44.408" v="237" actId="20577"/>
          <ac:spMkLst>
            <pc:docMk/>
            <pc:sldMk cId="648679934" sldId="287"/>
            <ac:spMk id="5" creationId="{37BC9D68-B938-2552-EB3F-799BFF8284FB}"/>
          </ac:spMkLst>
        </pc:spChg>
        <pc:spChg chg="mod">
          <ac:chgData name="Lukas Schüepp" userId="85c5475e-aa02-41ab-984e-f0e6b1db5496" providerId="ADAL" clId="{B0A89E5E-6CCD-414E-A5AD-9302BF0DBC0C}" dt="2023-06-14T15:14:12.784" v="203"/>
          <ac:spMkLst>
            <pc:docMk/>
            <pc:sldMk cId="648679934" sldId="287"/>
            <ac:spMk id="6" creationId="{5344240C-CEB3-7C43-F9D5-744D80A99FDC}"/>
          </ac:spMkLst>
        </pc:spChg>
      </pc:sldChg>
      <pc:sldChg chg="modSp mod">
        <pc:chgData name="Lukas Schüepp" userId="85c5475e-aa02-41ab-984e-f0e6b1db5496" providerId="ADAL" clId="{B0A89E5E-6CCD-414E-A5AD-9302BF0DBC0C}" dt="2023-06-14T15:14:36.968" v="225" actId="20577"/>
        <pc:sldMkLst>
          <pc:docMk/>
          <pc:sldMk cId="3756720290" sldId="288"/>
        </pc:sldMkLst>
        <pc:spChg chg="mod">
          <ac:chgData name="Lukas Schüepp" userId="85c5475e-aa02-41ab-984e-f0e6b1db5496" providerId="ADAL" clId="{B0A89E5E-6CCD-414E-A5AD-9302BF0DBC0C}" dt="2023-06-14T15:14:36.968" v="225" actId="20577"/>
          <ac:spMkLst>
            <pc:docMk/>
            <pc:sldMk cId="3756720290" sldId="288"/>
            <ac:spMk id="5" creationId="{37BC9D68-B938-2552-EB3F-799BFF8284FB}"/>
          </ac:spMkLst>
        </pc:spChg>
        <pc:spChg chg="mod">
          <ac:chgData name="Lukas Schüepp" userId="85c5475e-aa02-41ab-984e-f0e6b1db5496" providerId="ADAL" clId="{B0A89E5E-6CCD-414E-A5AD-9302BF0DBC0C}" dt="2023-06-14T15:14:16.229" v="204"/>
          <ac:spMkLst>
            <pc:docMk/>
            <pc:sldMk cId="3756720290" sldId="288"/>
            <ac:spMk id="6" creationId="{5344240C-CEB3-7C43-F9D5-744D80A99FDC}"/>
          </ac:spMkLst>
        </pc:spChg>
      </pc:sldChg>
      <pc:sldChg chg="addSp delSp modSp new mod">
        <pc:chgData name="Lukas Schüepp" userId="85c5475e-aa02-41ab-984e-f0e6b1db5496" providerId="ADAL" clId="{B0A89E5E-6CCD-414E-A5AD-9302BF0DBC0C}" dt="2023-06-14T15:14:26.712" v="215" actId="20577"/>
        <pc:sldMkLst>
          <pc:docMk/>
          <pc:sldMk cId="265443737" sldId="293"/>
        </pc:sldMkLst>
        <pc:spChg chg="mod">
          <ac:chgData name="Lukas Schüepp" userId="85c5475e-aa02-41ab-984e-f0e6b1db5496" providerId="ADAL" clId="{B0A89E5E-6CCD-414E-A5AD-9302BF0DBC0C}" dt="2023-06-14T15:13:01.506" v="140" actId="20577"/>
          <ac:spMkLst>
            <pc:docMk/>
            <pc:sldMk cId="265443737" sldId="293"/>
            <ac:spMk id="2" creationId="{CFEB4288-C661-B8B5-7063-81351D37CD03}"/>
          </ac:spMkLst>
        </pc:spChg>
        <pc:spChg chg="del">
          <ac:chgData name="Lukas Schüepp" userId="85c5475e-aa02-41ab-984e-f0e6b1db5496" providerId="ADAL" clId="{B0A89E5E-6CCD-414E-A5AD-9302BF0DBC0C}" dt="2023-06-14T15:05:31.205" v="8" actId="478"/>
          <ac:spMkLst>
            <pc:docMk/>
            <pc:sldMk cId="265443737" sldId="293"/>
            <ac:spMk id="3" creationId="{A1FE85C2-F129-34E9-9D8E-5C2DAB1A6BF1}"/>
          </ac:spMkLst>
        </pc:spChg>
        <pc:spChg chg="del">
          <ac:chgData name="Lukas Schüepp" userId="85c5475e-aa02-41ab-984e-f0e6b1db5496" providerId="ADAL" clId="{B0A89E5E-6CCD-414E-A5AD-9302BF0DBC0C}" dt="2023-06-14T15:05:33.405" v="9" actId="478"/>
          <ac:spMkLst>
            <pc:docMk/>
            <pc:sldMk cId="265443737" sldId="293"/>
            <ac:spMk id="4" creationId="{DE77D1BA-2C88-6CB4-E6A6-4E0001C0ADD5}"/>
          </ac:spMkLst>
        </pc:spChg>
        <pc:spChg chg="mod">
          <ac:chgData name="Lukas Schüepp" userId="85c5475e-aa02-41ab-984e-f0e6b1db5496" providerId="ADAL" clId="{B0A89E5E-6CCD-414E-A5AD-9302BF0DBC0C}" dt="2023-06-14T15:14:26.712" v="215" actId="20577"/>
          <ac:spMkLst>
            <pc:docMk/>
            <pc:sldMk cId="265443737" sldId="293"/>
            <ac:spMk id="5" creationId="{128F8610-8C9A-D44A-56AF-002A8EC3A755}"/>
          </ac:spMkLst>
        </pc:spChg>
        <pc:spChg chg="mod">
          <ac:chgData name="Lukas Schüepp" userId="85c5475e-aa02-41ab-984e-f0e6b1db5496" providerId="ADAL" clId="{B0A89E5E-6CCD-414E-A5AD-9302BF0DBC0C}" dt="2023-06-14T15:14:19.870" v="205"/>
          <ac:spMkLst>
            <pc:docMk/>
            <pc:sldMk cId="265443737" sldId="293"/>
            <ac:spMk id="6" creationId="{F62B2E4A-0B19-7801-7CFF-1815342F8CF0}"/>
          </ac:spMkLst>
        </pc:spChg>
        <pc:graphicFrameChg chg="add del mod modGraphic">
          <ac:chgData name="Lukas Schüepp" userId="85c5475e-aa02-41ab-984e-f0e6b1db5496" providerId="ADAL" clId="{B0A89E5E-6CCD-414E-A5AD-9302BF0DBC0C}" dt="2023-06-14T15:12:21.863" v="89" actId="478"/>
          <ac:graphicFrameMkLst>
            <pc:docMk/>
            <pc:sldMk cId="265443737" sldId="293"/>
            <ac:graphicFrameMk id="8" creationId="{27953044-B1EB-291F-CB8F-2124C2686120}"/>
          </ac:graphicFrameMkLst>
        </pc:graphicFrameChg>
        <pc:graphicFrameChg chg="add mod">
          <ac:chgData name="Lukas Schüepp" userId="85c5475e-aa02-41ab-984e-f0e6b1db5496" providerId="ADAL" clId="{B0A89E5E-6CCD-414E-A5AD-9302BF0DBC0C}" dt="2023-06-14T15:12:30.625" v="91" actId="1076"/>
          <ac:graphicFrameMkLst>
            <pc:docMk/>
            <pc:sldMk cId="265443737" sldId="293"/>
            <ac:graphicFrameMk id="9" creationId="{7F4F0482-99D9-DD27-E00D-EC2AB77D0321}"/>
          </ac:graphicFrameMkLst>
        </pc:graphicFrameChg>
      </pc:sldChg>
      <pc:sldChg chg="modSp add del mod">
        <pc:chgData name="Lukas Schüepp" userId="85c5475e-aa02-41ab-984e-f0e6b1db5496" providerId="ADAL" clId="{B0A89E5E-6CCD-414E-A5AD-9302BF0DBC0C}" dt="2023-06-14T15:32:22.259" v="584" actId="47"/>
        <pc:sldMkLst>
          <pc:docMk/>
          <pc:sldMk cId="1653773714" sldId="294"/>
        </pc:sldMkLst>
        <pc:spChg chg="mod">
          <ac:chgData name="Lukas Schüepp" userId="85c5475e-aa02-41ab-984e-f0e6b1db5496" providerId="ADAL" clId="{B0A89E5E-6CCD-414E-A5AD-9302BF0DBC0C}" dt="2023-06-14T15:15:59.309" v="277" actId="20577"/>
          <ac:spMkLst>
            <pc:docMk/>
            <pc:sldMk cId="1653773714" sldId="294"/>
            <ac:spMk id="2" creationId="{BB36CAC9-428D-4871-BAE6-19E84B70CD7F}"/>
          </ac:spMkLst>
        </pc:spChg>
        <pc:spChg chg="mod">
          <ac:chgData name="Lukas Schüepp" userId="85c5475e-aa02-41ab-984e-f0e6b1db5496" providerId="ADAL" clId="{B0A89E5E-6CCD-414E-A5AD-9302BF0DBC0C}" dt="2023-06-14T15:17:29.328" v="369" actId="20577"/>
          <ac:spMkLst>
            <pc:docMk/>
            <pc:sldMk cId="1653773714" sldId="294"/>
            <ac:spMk id="3" creationId="{26ED0CB7-F5B5-4EA7-888A-DA770BBA1946}"/>
          </ac:spMkLst>
        </pc:spChg>
      </pc:sldChg>
      <pc:sldChg chg="addSp delSp modSp add mod">
        <pc:chgData name="Lukas Schüepp" userId="85c5475e-aa02-41ab-984e-f0e6b1db5496" providerId="ADAL" clId="{B0A89E5E-6CCD-414E-A5AD-9302BF0DBC0C}" dt="2023-06-15T07:37:21.706" v="894" actId="1076"/>
        <pc:sldMkLst>
          <pc:docMk/>
          <pc:sldMk cId="3633904469" sldId="294"/>
        </pc:sldMkLst>
        <pc:spChg chg="mod">
          <ac:chgData name="Lukas Schüepp" userId="85c5475e-aa02-41ab-984e-f0e6b1db5496" providerId="ADAL" clId="{B0A89E5E-6CCD-414E-A5AD-9302BF0DBC0C}" dt="2023-06-14T15:34:56.651" v="659" actId="20577"/>
          <ac:spMkLst>
            <pc:docMk/>
            <pc:sldMk cId="3633904469" sldId="294"/>
            <ac:spMk id="8" creationId="{D66A4CCD-C0AA-7411-B088-4B8D4AFE433B}"/>
          </ac:spMkLst>
        </pc:spChg>
        <pc:picChg chg="del">
          <ac:chgData name="Lukas Schüepp" userId="85c5475e-aa02-41ab-984e-f0e6b1db5496" providerId="ADAL" clId="{B0A89E5E-6CCD-414E-A5AD-9302BF0DBC0C}" dt="2023-06-14T15:34:59.200" v="660" actId="478"/>
          <ac:picMkLst>
            <pc:docMk/>
            <pc:sldMk cId="3633904469" sldId="294"/>
            <ac:picMk id="2" creationId="{8D0A5154-92B1-BAAA-FEEA-52F396FC33A2}"/>
          </ac:picMkLst>
        </pc:picChg>
        <pc:picChg chg="add mod">
          <ac:chgData name="Lukas Schüepp" userId="85c5475e-aa02-41ab-984e-f0e6b1db5496" providerId="ADAL" clId="{B0A89E5E-6CCD-414E-A5AD-9302BF0DBC0C}" dt="2023-06-15T07:37:19.243" v="893" actId="1076"/>
          <ac:picMkLst>
            <pc:docMk/>
            <pc:sldMk cId="3633904469" sldId="294"/>
            <ac:picMk id="3" creationId="{7231CCD3-1A31-9035-AE02-E44804ECB60C}"/>
          </ac:picMkLst>
        </pc:picChg>
        <pc:picChg chg="add mod">
          <ac:chgData name="Lukas Schüepp" userId="85c5475e-aa02-41ab-984e-f0e6b1db5496" providerId="ADAL" clId="{B0A89E5E-6CCD-414E-A5AD-9302BF0DBC0C}" dt="2023-06-15T07:37:21.706" v="894" actId="1076"/>
          <ac:picMkLst>
            <pc:docMk/>
            <pc:sldMk cId="3633904469" sldId="294"/>
            <ac:picMk id="4" creationId="{2DB09AF7-7B34-877E-3DD6-270D94F3D1D2}"/>
          </ac:picMkLst>
        </pc:picChg>
      </pc:sldChg>
      <pc:sldChg chg="addSp delSp modSp add mod">
        <pc:chgData name="Lukas Schüepp" userId="85c5475e-aa02-41ab-984e-f0e6b1db5496" providerId="ADAL" clId="{B0A89E5E-6CCD-414E-A5AD-9302BF0DBC0C}" dt="2023-06-15T08:52:59.203" v="1533" actId="1076"/>
        <pc:sldMkLst>
          <pc:docMk/>
          <pc:sldMk cId="3835389230" sldId="295"/>
        </pc:sldMkLst>
        <pc:spChg chg="mod">
          <ac:chgData name="Lukas Schüepp" userId="85c5475e-aa02-41ab-984e-f0e6b1db5496" providerId="ADAL" clId="{B0A89E5E-6CCD-414E-A5AD-9302BF0DBC0C}" dt="2023-06-14T15:41:53.143" v="883" actId="20577"/>
          <ac:spMkLst>
            <pc:docMk/>
            <pc:sldMk cId="3835389230" sldId="295"/>
            <ac:spMk id="8" creationId="{D66A4CCD-C0AA-7411-B088-4B8D4AFE433B}"/>
          </ac:spMkLst>
        </pc:spChg>
        <pc:picChg chg="del">
          <ac:chgData name="Lukas Schüepp" userId="85c5475e-aa02-41ab-984e-f0e6b1db5496" providerId="ADAL" clId="{B0A89E5E-6CCD-414E-A5AD-9302BF0DBC0C}" dt="2023-06-14T15:36:23.204" v="662" actId="478"/>
          <ac:picMkLst>
            <pc:docMk/>
            <pc:sldMk cId="3835389230" sldId="295"/>
            <ac:picMk id="2" creationId="{8D0A5154-92B1-BAAA-FEEA-52F396FC33A2}"/>
          </ac:picMkLst>
        </pc:picChg>
        <pc:picChg chg="add mod">
          <ac:chgData name="Lukas Schüepp" userId="85c5475e-aa02-41ab-984e-f0e6b1db5496" providerId="ADAL" clId="{B0A89E5E-6CCD-414E-A5AD-9302BF0DBC0C}" dt="2023-06-15T08:52:59.203" v="1533" actId="1076"/>
          <ac:picMkLst>
            <pc:docMk/>
            <pc:sldMk cId="3835389230" sldId="295"/>
            <ac:picMk id="3" creationId="{320CBE21-7002-7F89-1D37-A55CC71595F1}"/>
          </ac:picMkLst>
        </pc:picChg>
      </pc:sldChg>
      <pc:sldChg chg="modSp add del mod">
        <pc:chgData name="Lukas Schüepp" userId="85c5475e-aa02-41ab-984e-f0e6b1db5496" providerId="ADAL" clId="{B0A89E5E-6CCD-414E-A5AD-9302BF0DBC0C}" dt="2023-06-15T08:32:18.685" v="1432" actId="47"/>
        <pc:sldMkLst>
          <pc:docMk/>
          <pc:sldMk cId="990647363" sldId="296"/>
        </pc:sldMkLst>
        <pc:spChg chg="mod">
          <ac:chgData name="Lukas Schüepp" userId="85c5475e-aa02-41ab-984e-f0e6b1db5496" providerId="ADAL" clId="{B0A89E5E-6CCD-414E-A5AD-9302BF0DBC0C}" dt="2023-06-15T07:38:47.427" v="904" actId="20577"/>
          <ac:spMkLst>
            <pc:docMk/>
            <pc:sldMk cId="990647363" sldId="296"/>
            <ac:spMk id="2" creationId="{BB36CAC9-428D-4871-BAE6-19E84B70CD7F}"/>
          </ac:spMkLst>
        </pc:spChg>
      </pc:sldChg>
      <pc:sldChg chg="delSp modSp add mod">
        <pc:chgData name="Lukas Schüepp" userId="85c5475e-aa02-41ab-984e-f0e6b1db5496" providerId="ADAL" clId="{B0A89E5E-6CCD-414E-A5AD-9302BF0DBC0C}" dt="2023-06-15T10:01:39.322" v="2110" actId="20577"/>
        <pc:sldMkLst>
          <pc:docMk/>
          <pc:sldMk cId="1104405526" sldId="296"/>
        </pc:sldMkLst>
        <pc:spChg chg="mod">
          <ac:chgData name="Lukas Schüepp" userId="85c5475e-aa02-41ab-984e-f0e6b1db5496" providerId="ADAL" clId="{B0A89E5E-6CCD-414E-A5AD-9302BF0DBC0C}" dt="2023-06-15T09:49:55.264" v="2048" actId="20577"/>
          <ac:spMkLst>
            <pc:docMk/>
            <pc:sldMk cId="1104405526" sldId="296"/>
            <ac:spMk id="2" creationId="{BB36CAC9-428D-4871-BAE6-19E84B70CD7F}"/>
          </ac:spMkLst>
        </pc:spChg>
        <pc:spChg chg="mod">
          <ac:chgData name="Lukas Schüepp" userId="85c5475e-aa02-41ab-984e-f0e6b1db5496" providerId="ADAL" clId="{B0A89E5E-6CCD-414E-A5AD-9302BF0DBC0C}" dt="2023-06-15T10:01:39.322" v="2110" actId="20577"/>
          <ac:spMkLst>
            <pc:docMk/>
            <pc:sldMk cId="1104405526" sldId="296"/>
            <ac:spMk id="3" creationId="{26ED0CB7-F5B5-4EA7-888A-DA770BBA1946}"/>
          </ac:spMkLst>
        </pc:spChg>
        <pc:spChg chg="mod">
          <ac:chgData name="Lukas Schüepp" userId="85c5475e-aa02-41ab-984e-f0e6b1db5496" providerId="ADAL" clId="{B0A89E5E-6CCD-414E-A5AD-9302BF0DBC0C}" dt="2023-06-15T09:48:04.720" v="2045" actId="20577"/>
          <ac:spMkLst>
            <pc:docMk/>
            <pc:sldMk cId="1104405526" sldId="296"/>
            <ac:spMk id="4" creationId="{00000000-0000-0000-0000-000000000000}"/>
          </ac:spMkLst>
        </pc:spChg>
        <pc:picChg chg="del">
          <ac:chgData name="Lukas Schüepp" userId="85c5475e-aa02-41ab-984e-f0e6b1db5496" providerId="ADAL" clId="{B0A89E5E-6CCD-414E-A5AD-9302BF0DBC0C}" dt="2023-06-15T09:45:20.696" v="1953" actId="478"/>
          <ac:picMkLst>
            <pc:docMk/>
            <pc:sldMk cId="1104405526" sldId="296"/>
            <ac:picMk id="8" creationId="{ECC6D383-22C1-70B3-6248-8ECEF8D707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7E75-8CE3-4604-A151-D2F8F0EC1FAC}" type="datetimeFigureOut">
              <a:rPr lang="de-CH" smtClean="0"/>
              <a:t>15.06.2023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E044A-7CB7-42A5-86B4-FDDE8862433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69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 descr="Bild einfügen">
            <a:extLst>
              <a:ext uri="{FF2B5EF4-FFF2-40B4-BE49-F238E27FC236}">
                <a16:creationId xmlns:a16="http://schemas.microsoft.com/office/drawing/2014/main" id="{0C567AD1-0356-4D97-80E4-38DAC492A4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32621F-381C-4376-AD8C-A6CAC35A3E56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594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43200"/>
            <a:ext cx="28448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03.11.2021</a:t>
            </a:r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43200"/>
            <a:ext cx="3860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Label Kinderunihockey – </a:t>
            </a:r>
            <a:r>
              <a:rPr lang="de-CH" dirty="0" err="1"/>
              <a:t>swiss</a:t>
            </a:r>
            <a:r>
              <a:rPr lang="de-CH" dirty="0"/>
              <a:t> </a:t>
            </a:r>
            <a:r>
              <a:rPr lang="de-CH" dirty="0" err="1"/>
              <a:t>unihockey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38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30.04.2020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</p:spPr>
        <p:txBody>
          <a:bodyPr/>
          <a:lstStyle>
            <a:lvl1pPr marL="0" indent="0">
              <a:buNone/>
              <a:defRPr>
                <a:sym typeface="Wingdings"/>
              </a:defRPr>
            </a:lvl1pPr>
          </a:lstStyle>
          <a:p>
            <a:pPr lvl="0"/>
            <a:r>
              <a:rPr lang="de-CH" dirty="0"/>
              <a:t>Tabelle einfügen (Schwarze Tabelle  Tabellenvorlagen)</a:t>
            </a:r>
          </a:p>
        </p:txBody>
      </p:sp>
    </p:spTree>
    <p:extLst>
      <p:ext uri="{BB962C8B-B14F-4D97-AF65-F5344CB8AC3E}">
        <p14:creationId xmlns:p14="http://schemas.microsoft.com/office/powerpoint/2010/main" val="139323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6096000" y="2124000"/>
            <a:ext cx="5640800" cy="39604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0" y="2124000"/>
            <a:ext cx="5640800" cy="3960440"/>
          </a:xfrm>
        </p:spPr>
        <p:txBody>
          <a:bodyPr lIns="360000" tIns="360000" rIns="360000" bIns="360000" anchor="t">
            <a:normAutofit/>
          </a:bodyPr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30.04.2020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</p:spTree>
    <p:extLst>
      <p:ext uri="{BB962C8B-B14F-4D97-AF65-F5344CB8AC3E}">
        <p14:creationId xmlns:p14="http://schemas.microsoft.com/office/powerpoint/2010/main" val="98689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30.04.2020</a:t>
            </a:r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43200"/>
            <a:ext cx="3860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82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CH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56000" y="1124744"/>
            <a:ext cx="11280000" cy="54000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8654752" cy="50405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395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ctr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30.04.2020</a:t>
            </a:r>
            <a:endParaRPr lang="de-CH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43200"/>
            <a:ext cx="3860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/>
              <a:t>Thema (Einfügen/Foliennummer)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489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1196753"/>
            <a:ext cx="4011084" cy="1162051"/>
          </a:xfrm>
        </p:spPr>
        <p:txBody>
          <a:bodyPr anchor="ctr"/>
          <a:lstStyle>
            <a:lvl1pPr algn="l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196754"/>
            <a:ext cx="6815667" cy="4929411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2492898"/>
            <a:ext cx="4011084" cy="36332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30.04.2020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EF06434-48B5-4D51-A992-A4E21602894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75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 descr="Bild einfügen">
            <a:extLst>
              <a:ext uri="{FF2B5EF4-FFF2-40B4-BE49-F238E27FC236}">
                <a16:creationId xmlns:a16="http://schemas.microsoft.com/office/drawing/2014/main" id="{A1C844A4-6B63-49A2-B745-2D74EDA4C6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Bild einfügen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1382E33-CC8D-4705-A711-C2574CE8B411}"/>
              </a:ext>
            </a:extLst>
          </p:cNvPr>
          <p:cNvSpPr/>
          <p:nvPr userDrawn="1"/>
        </p:nvSpPr>
        <p:spPr>
          <a:xfrm>
            <a:off x="191344" y="116632"/>
            <a:ext cx="11761307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30.04.2020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335360" y="6165304"/>
            <a:ext cx="1161729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A055EB4-A68F-406D-AA8A-1B3A3A68F7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1984" y="4509120"/>
            <a:ext cx="5385600" cy="1656184"/>
          </a:xfrm>
          <a:solidFill>
            <a:schemeClr val="bg1">
              <a:alpha val="85000"/>
            </a:schemeClr>
          </a:solidFill>
        </p:spPr>
        <p:txBody>
          <a:bodyPr/>
          <a:lstStyle>
            <a:lvl1pPr algn="ctr">
              <a:defRPr sz="3200" b="1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Schlussfolie:</a:t>
            </a:r>
            <a:br>
              <a:rPr lang="de-DE" dirty="0"/>
            </a:br>
            <a:r>
              <a:rPr lang="de-DE" dirty="0"/>
              <a:t>Danke / Fragen etc.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74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EF9EA9C-731F-4115-B72D-4A063FB9D39B}"/>
              </a:ext>
            </a:extLst>
          </p:cNvPr>
          <p:cNvGrpSpPr/>
          <p:nvPr userDrawn="1"/>
        </p:nvGrpSpPr>
        <p:grpSpPr>
          <a:xfrm>
            <a:off x="479376" y="245147"/>
            <a:ext cx="11254224" cy="663575"/>
            <a:chOff x="479376" y="245147"/>
            <a:chExt cx="11254224" cy="663575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7"/>
            <a:stretch/>
          </p:blipFill>
          <p:spPr bwMode="auto">
            <a:xfrm>
              <a:off x="479376" y="245147"/>
              <a:ext cx="11254224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https://res.cloudinary.com/swiss-unihockey/image/upload/oezrhj2hirrw87gihhqo.png">
              <a:extLst>
                <a:ext uri="{FF2B5EF4-FFF2-40B4-BE49-F238E27FC236}">
                  <a16:creationId xmlns:a16="http://schemas.microsoft.com/office/drawing/2014/main" id="{1D1E9B71-AC5F-4A33-90AF-36CEEFF73E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54" y="332656"/>
              <a:ext cx="1309936" cy="47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67608" y="332656"/>
            <a:ext cx="9014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43200"/>
            <a:ext cx="2844800" cy="3600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03.11.2021</a:t>
            </a:r>
            <a:endParaRPr lang="de-CH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43200"/>
            <a:ext cx="3860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CH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Label Kinderunihockey – </a:t>
            </a:r>
            <a:r>
              <a:rPr lang="de-CH" dirty="0" err="1"/>
              <a:t>swiss</a:t>
            </a:r>
            <a:r>
              <a:rPr lang="de-CH" dirty="0"/>
              <a:t> </a:t>
            </a:r>
            <a:r>
              <a:rPr lang="de-CH" dirty="0" err="1"/>
              <a:t>unihockey</a:t>
            </a:r>
            <a:endParaRPr lang="de-CH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CH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5EF06434-48B5-4D51-A992-A4E216028942}" type="slidenum">
              <a:rPr lang="de-CH" smtClean="0"/>
              <a:pPr algn="r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86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7" r:id="rId6"/>
    <p:sldLayoutId id="2147483653" r:id="rId7"/>
    <p:sldLayoutId id="2147483656" r:id="rId8"/>
    <p:sldLayoutId id="214748366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Person, Kleidung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D93FF66E-BFB7-B9E7-A0A4-FAEF8E3EF6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6B22DE-2C98-47A6-B49A-ABA518886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76" y="5013176"/>
            <a:ext cx="9706080" cy="1656184"/>
          </a:xfrm>
        </p:spPr>
        <p:txBody>
          <a:bodyPr anchor="ctr">
            <a:normAutofit/>
          </a:bodyPr>
          <a:lstStyle/>
          <a:p>
            <a:r>
              <a:rPr lang="de-DE" dirty="0"/>
              <a:t>Wie weiter mit den Label-/</a:t>
            </a:r>
            <a:r>
              <a:rPr lang="de-DE" dirty="0" err="1"/>
              <a:t>Talentcardstrukturen</a:t>
            </a:r>
            <a:r>
              <a:rPr lang="de-DE" dirty="0"/>
              <a:t>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984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B1F8D3-C640-B393-4CA8-25905510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0202"/>
            <a:ext cx="6590538" cy="35373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521E2B-77CA-402A-8A0B-70FB261D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Talent Card Struktur Frauen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CA651D-2860-2C77-B64D-7AC5E1E5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2734" y="1600202"/>
            <a:ext cx="4169666" cy="4525963"/>
          </a:xfrm>
        </p:spPr>
        <p:txBody>
          <a:bodyPr/>
          <a:lstStyle/>
          <a:p>
            <a:r>
              <a:rPr lang="de-CH"/>
              <a:t>Grundsatz:</a:t>
            </a:r>
            <a:br>
              <a:rPr lang="de-CH"/>
            </a:br>
            <a:r>
              <a:rPr lang="de-CH"/>
              <a:t>Vergabe aufgrund sportlichem Potential und Leistungsvermögen</a:t>
            </a:r>
          </a:p>
          <a:p>
            <a:endParaRPr lang="de-CH"/>
          </a:p>
          <a:p>
            <a:r>
              <a:rPr lang="de-CH"/>
              <a:t>Anpassung Kontingente: Stufenpyramide unter noch besserer Berück-</a:t>
            </a:r>
            <a:r>
              <a:rPr lang="de-CH" err="1"/>
              <a:t>sichtigung</a:t>
            </a:r>
            <a:r>
              <a:rPr lang="de-CH"/>
              <a:t> der Schulstufen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BC9D68-B938-2552-EB3F-799BFF82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16.06.2023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44240C-CEB3-7C43-F9D5-744D80A99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D9F1CA-6541-851D-B075-5885D38F2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10</a:t>
            </a:fld>
            <a:endParaRPr lang="de-CH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B6CA1D92-D422-7DE1-F470-5904ECB2B78B}"/>
              </a:ext>
            </a:extLst>
          </p:cNvPr>
          <p:cNvSpPr txBox="1">
            <a:spLocks/>
          </p:cNvSpPr>
          <p:nvPr/>
        </p:nvSpPr>
        <p:spPr>
          <a:xfrm>
            <a:off x="9624392" y="333134"/>
            <a:ext cx="19580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60A23DD-8A18-D6DE-9CBB-2B8F542938EC}"/>
              </a:ext>
            </a:extLst>
          </p:cNvPr>
          <p:cNvSpPr/>
          <p:nvPr/>
        </p:nvSpPr>
        <p:spPr>
          <a:xfrm>
            <a:off x="1485894" y="2945425"/>
            <a:ext cx="3569681" cy="1143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672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B4288-C661-B8B5-7063-81351D37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Kontingente U15/U13 Männer Saison 2023/24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8F8610-8C9A-D44A-56AF-002A8EC3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16.06.2023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2B2E4A-0B19-7801-7CFF-1815342F8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DB0908-D205-CC65-6F65-8A568DB24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11</a:t>
            </a:fld>
            <a:endParaRPr lang="de-CH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F4F0482-99D9-DD27-E00D-EC2AB77D0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80121"/>
              </p:ext>
            </p:extLst>
          </p:nvPr>
        </p:nvGraphicFramePr>
        <p:xfrm>
          <a:off x="2099555" y="1212780"/>
          <a:ext cx="7992890" cy="513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19">
                  <a:extLst>
                    <a:ext uri="{9D8B030D-6E8A-4147-A177-3AD203B41FA5}">
                      <a16:colId xmlns:a16="http://schemas.microsoft.com/office/drawing/2014/main" val="57127439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612611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5752149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357901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8232674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07406993"/>
                    </a:ext>
                  </a:extLst>
                </a:gridCol>
                <a:gridCol w="786771">
                  <a:extLst>
                    <a:ext uri="{9D8B030D-6E8A-4147-A177-3AD203B41FA5}">
                      <a16:colId xmlns:a16="http://schemas.microsoft.com/office/drawing/2014/main" val="3990926028"/>
                    </a:ext>
                  </a:extLst>
                </a:gridCol>
              </a:tblGrid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Kantonalverband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Lizenzen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Grund- kontingent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Variables Kontingent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Anzahl TC R</a:t>
                      </a:r>
                    </a:p>
                    <a:p>
                      <a:pPr algn="r"/>
                      <a:r>
                        <a:rPr lang="de-CH" sz="1600" dirty="0"/>
                        <a:t>U15/U13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Anzahl TC L</a:t>
                      </a:r>
                      <a:br>
                        <a:rPr lang="de-CH" sz="1600" dirty="0"/>
                      </a:br>
                      <a:r>
                        <a:rPr lang="de-CH" sz="1600" dirty="0"/>
                        <a:t>U15/U13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Total</a:t>
                      </a:r>
                      <a:br>
                        <a:rPr lang="de-CH" sz="1600" dirty="0"/>
                      </a:br>
                      <a:r>
                        <a:rPr lang="de-CH" sz="1600" dirty="0"/>
                        <a:t>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391021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19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20529"/>
                  </a:ext>
                </a:extLst>
              </a:tr>
              <a:tr h="349200">
                <a:tc>
                  <a:txBody>
                    <a:bodyPr/>
                    <a:lstStyle/>
                    <a:p>
                      <a:r>
                        <a:rPr lang="de-CH" sz="1600" dirty="0"/>
                        <a:t>SG/AI/AR/GL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987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22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40750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1726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28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34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4193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BL/BS/SO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841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20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2199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FR/JU/NE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592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10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16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039321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GE/VD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417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7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13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51948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465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14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42105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ZG/OW/NW/SZ/UR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895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15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21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450365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ZH/SH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2147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35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41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39797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509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14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7080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336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5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11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144627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CH" sz="1600" dirty="0"/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200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9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69147"/>
                  </a:ext>
                </a:extLst>
              </a:tr>
              <a:tr h="350175">
                <a:tc>
                  <a:txBody>
                    <a:bodyPr/>
                    <a:lstStyle/>
                    <a:p>
                      <a:r>
                        <a:rPr lang="de-DE" sz="1600" dirty="0"/>
                        <a:t>LU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636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10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16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600" b="1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34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43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6CAC9-428D-4871-BAE6-19E84B70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332656"/>
            <a:ext cx="9014792" cy="50405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000" dirty="0"/>
              <a:t>Weitere News Talent Cards</a:t>
            </a:r>
            <a:endParaRPr lang="de-CH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D0CB7-F5B5-4EA7-888A-DA770BBA1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0972800" cy="4525963"/>
          </a:xfrm>
        </p:spPr>
        <p:txBody>
          <a:bodyPr>
            <a:normAutofit/>
          </a:bodyPr>
          <a:lstStyle/>
          <a:p>
            <a:r>
              <a:rPr lang="de-DE" dirty="0"/>
              <a:t>Talent Card Laufzeit Unihockey neu ab September:</a:t>
            </a:r>
            <a:br>
              <a:rPr lang="de-DE" dirty="0"/>
            </a:br>
            <a:r>
              <a:rPr lang="de-DE" dirty="0"/>
              <a:t>01.08.2023 – 31.08.2024 (13 Monate)</a:t>
            </a:r>
            <a:br>
              <a:rPr lang="de-DE" dirty="0"/>
            </a:br>
            <a:r>
              <a:rPr lang="de-DE" b="1" dirty="0"/>
              <a:t>01.09</a:t>
            </a:r>
            <a:r>
              <a:rPr lang="de-DE" dirty="0"/>
              <a:t>.2024 – </a:t>
            </a:r>
            <a:r>
              <a:rPr lang="de-DE" b="1" dirty="0"/>
              <a:t>31.08</a:t>
            </a:r>
            <a:r>
              <a:rPr lang="de-DE" dirty="0"/>
              <a:t>.2025 (12 Monate)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"Vereinskontingent" weiterhin in Verhandlung mit Swiss Olympic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16.06.2023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43200"/>
            <a:ext cx="3860800" cy="360000"/>
          </a:xfrm>
        </p:spPr>
        <p:txBody>
          <a:bodyPr anchor="ctr">
            <a:normAutofit/>
          </a:bodyPr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440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6A4CCD-C0AA-7411-B088-4B8D4AFE4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6000" dirty="0"/>
              <a:t>Wie weiter?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9E2522-FA2C-9E91-EDDC-DC02ECA0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10.03.2023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F158FD-6B69-5D91-0BD2-C9FEE5A8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5D1BA7-30B8-4A84-AD44-69D0C0A7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13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0CBE21-7002-7F89-1D37-A55CC715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780928"/>
            <a:ext cx="25050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6CAC9-428D-4871-BAE6-19E84B70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weiter mit den Label-/</a:t>
            </a:r>
            <a:r>
              <a:rPr lang="de-CH" dirty="0" err="1"/>
              <a:t>Talentcardstrukturen</a:t>
            </a:r>
            <a:r>
              <a:rPr lang="de-CH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D0CB7-F5B5-4EA7-888A-DA770BBA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0" y="1600202"/>
            <a:ext cx="6357348" cy="4525963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Austausch mit dem/der Tischnachbar*in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Labelkriterien</a:t>
            </a:r>
            <a:r>
              <a:rPr lang="de-DE" dirty="0">
                <a:sym typeface="Wingdings" panose="05000000000000000000" pitchFamily="2" charset="2"/>
              </a:rPr>
              <a:t> / Schlüsselfaktoren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"</a:t>
            </a:r>
            <a:r>
              <a:rPr lang="de-DE" dirty="0" err="1">
                <a:sym typeface="Wingdings" panose="05000000000000000000" pitchFamily="2" charset="2"/>
              </a:rPr>
              <a:t>Giesskanne</a:t>
            </a:r>
            <a:r>
              <a:rPr lang="de-DE" dirty="0">
                <a:sym typeface="Wingdings" panose="05000000000000000000" pitchFamily="2" charset="2"/>
              </a:rPr>
              <a:t>" vs. punktuelle Förderung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Labelperioden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Talentcardstruktur</a:t>
            </a:r>
            <a:r>
              <a:rPr lang="de-DE" dirty="0">
                <a:sym typeface="Wingdings" panose="05000000000000000000" pitchFamily="2" charset="2"/>
              </a:rPr>
              <a:t>/-Kontingente</a:t>
            </a:r>
          </a:p>
          <a:p>
            <a:r>
              <a:rPr lang="de-DE" dirty="0">
                <a:sym typeface="Wingdings" panose="05000000000000000000" pitchFamily="2" charset="2"/>
              </a:rPr>
              <a:t>Konkrete Lösungsvorschläge formulieren</a:t>
            </a:r>
          </a:p>
          <a:p>
            <a:r>
              <a:rPr lang="de-DE" dirty="0">
                <a:sym typeface="Wingdings" panose="05000000000000000000" pitchFamily="2" charset="2"/>
              </a:rPr>
              <a:t>Kurze Präsentation im Plenum</a:t>
            </a: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16.06.2023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14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E393B6-E1B8-4631-9852-F4603504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32" y="1626171"/>
            <a:ext cx="4273205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3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Sport, Person, Schuhwerk, Sportspiele enthält.&#10;&#10;Automatisch generierte Beschreibung">
            <a:extLst>
              <a:ext uri="{FF2B5EF4-FFF2-40B4-BE49-F238E27FC236}">
                <a16:creationId xmlns:a16="http://schemas.microsoft.com/office/drawing/2014/main" id="{1E6025FE-A9D7-9935-6632-7D3274B2EF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 b="3766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9F9E75-9800-4A6B-AB2C-A448B150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52" y="4941168"/>
            <a:ext cx="11665296" cy="1656184"/>
          </a:xfrm>
        </p:spPr>
        <p:txBody>
          <a:bodyPr anchor="ctr">
            <a:normAutofit/>
          </a:bodyPr>
          <a:lstStyle/>
          <a:p>
            <a:r>
              <a:rPr lang="de-DE" dirty="0"/>
              <a:t>Vielen Dank für euren Einsatz in der Nachwuchsförderung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517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6CAC9-428D-4871-BAE6-19E84B70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332656"/>
            <a:ext cx="9014792" cy="50405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000" dirty="0"/>
              <a:t>Ablauf Workshop</a:t>
            </a:r>
            <a:endParaRPr lang="de-CH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D0CB7-F5B5-4EA7-888A-DA770BBA1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110302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e-CH" dirty="0"/>
              <a:t>1. Teil (Information)</a:t>
            </a:r>
          </a:p>
          <a:p>
            <a:pPr lvl="1">
              <a:lnSpc>
                <a:spcPct val="90000"/>
              </a:lnSpc>
            </a:pPr>
            <a:r>
              <a:rPr lang="de-CH" dirty="0"/>
              <a:t>Übersicht aktuelle </a:t>
            </a:r>
            <a:r>
              <a:rPr lang="de-CH" dirty="0" err="1"/>
              <a:t>Labelstrukturen</a:t>
            </a:r>
            <a:endParaRPr lang="de-CH" dirty="0"/>
          </a:p>
          <a:p>
            <a:pPr lvl="1">
              <a:lnSpc>
                <a:spcPct val="90000"/>
              </a:lnSpc>
            </a:pPr>
            <a:r>
              <a:rPr lang="de-DE" sz="2400" dirty="0"/>
              <a:t>NWF-Beiträge Swiss Olympic</a:t>
            </a:r>
            <a:endParaRPr lang="de-CH" dirty="0"/>
          </a:p>
          <a:p>
            <a:pPr lvl="1">
              <a:lnSpc>
                <a:spcPct val="90000"/>
              </a:lnSpc>
            </a:pPr>
            <a:r>
              <a:rPr lang="de-CH" dirty="0"/>
              <a:t>Übersicht Talent Card Strukturen Saison 2023/24</a:t>
            </a:r>
          </a:p>
          <a:p>
            <a:pPr lvl="1">
              <a:lnSpc>
                <a:spcPct val="90000"/>
              </a:lnSpc>
            </a:pPr>
            <a:r>
              <a:rPr lang="de-CH" dirty="0"/>
              <a:t>Kontingente U15/U13 Saison 2023/24</a:t>
            </a:r>
          </a:p>
          <a:p>
            <a:pPr>
              <a:lnSpc>
                <a:spcPct val="90000"/>
              </a:lnSpc>
            </a:pPr>
            <a:endParaRPr lang="de-CH" dirty="0"/>
          </a:p>
          <a:p>
            <a:pPr>
              <a:lnSpc>
                <a:spcPct val="90000"/>
              </a:lnSpc>
            </a:pPr>
            <a:r>
              <a:rPr lang="de-CH" dirty="0"/>
              <a:t>2. Teil (Austausch)</a:t>
            </a:r>
          </a:p>
          <a:p>
            <a:pPr lvl="1">
              <a:lnSpc>
                <a:spcPct val="90000"/>
              </a:lnSpc>
            </a:pPr>
            <a:r>
              <a:rPr lang="de-CH" dirty="0"/>
              <a:t>Wie weiter mit den Label-/</a:t>
            </a:r>
            <a:r>
              <a:rPr lang="de-CH" dirty="0" err="1"/>
              <a:t>Talentcardstrukturen</a:t>
            </a:r>
            <a:r>
              <a:rPr lang="de-CH" dirty="0"/>
              <a:t>?</a:t>
            </a:r>
            <a:br>
              <a:rPr lang="de-CH" dirty="0"/>
            </a:br>
            <a:endParaRPr lang="de-CH" dirty="0"/>
          </a:p>
          <a:p>
            <a:pPr marL="0" indent="0">
              <a:lnSpc>
                <a:spcPct val="90000"/>
              </a:lnSpc>
              <a:buNone/>
            </a:pPr>
            <a:endParaRPr lang="de-CH" dirty="0"/>
          </a:p>
          <a:p>
            <a:pPr marL="0" indent="0">
              <a:lnSpc>
                <a:spcPct val="90000"/>
              </a:lnSpc>
              <a:buNone/>
            </a:pPr>
            <a:endParaRPr lang="de-CH" dirty="0"/>
          </a:p>
          <a:p>
            <a:pPr marL="0" indent="0">
              <a:lnSpc>
                <a:spcPct val="90000"/>
              </a:lnSpc>
              <a:buNone/>
            </a:pPr>
            <a:endParaRPr lang="de-CH" dirty="0"/>
          </a:p>
          <a:p>
            <a:pPr marL="0" indent="0">
              <a:lnSpc>
                <a:spcPct val="90000"/>
              </a:lnSpc>
              <a:buNone/>
            </a:pPr>
            <a:r>
              <a:rPr lang="de-CH" dirty="0"/>
              <a:t>Fragen jederzeit möglich…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</p:spPr>
        <p:txBody>
          <a:bodyPr anchor="ctr">
            <a:normAutofit/>
          </a:bodyPr>
          <a:lstStyle/>
          <a:p>
            <a:r>
              <a:rPr lang="de-DE" dirty="0"/>
              <a:t>16.06.2023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43200"/>
            <a:ext cx="3860800" cy="360000"/>
          </a:xfrm>
        </p:spPr>
        <p:txBody>
          <a:bodyPr anchor="ctr">
            <a:normAutofit/>
          </a:bodyPr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0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6A4CCD-C0AA-7411-B088-4B8D4AFE4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6000" dirty="0" err="1"/>
              <a:t>Labelstruktur</a:t>
            </a:r>
            <a:endParaRPr lang="de-CH" sz="60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9E2522-FA2C-9E91-EDDC-DC02ECA0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10.03.2023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F158FD-6B69-5D91-0BD2-C9FEE5A8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5D1BA7-30B8-4A84-AD44-69D0C0A7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3</a:t>
            </a:fld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31CCD3-1A31-9035-AE02-E44804ECB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6" y="4137822"/>
            <a:ext cx="2516868" cy="14115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DB09AF7-7B34-877E-3DD6-270D94F3D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06" y="2489826"/>
            <a:ext cx="2516866" cy="12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6CAC9-428D-4871-BAE6-19E84B70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Labels </a:t>
            </a:r>
            <a:r>
              <a:rPr lang="de-DE" dirty="0" err="1"/>
              <a:t>swiss</a:t>
            </a:r>
            <a:r>
              <a:rPr lang="de-DE" dirty="0"/>
              <a:t> </a:t>
            </a:r>
            <a:r>
              <a:rPr lang="de-DE" dirty="0" err="1"/>
              <a:t>unihockey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D0CB7-F5B5-4EA7-888A-DA770BBA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8294712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Nachwuchslabel</a:t>
            </a:r>
          </a:p>
          <a:p>
            <a:pPr lvl="1"/>
            <a:r>
              <a:rPr lang="de-CH" dirty="0"/>
              <a:t>Trägerschaften: Nationalligavereine</a:t>
            </a:r>
          </a:p>
          <a:p>
            <a:pPr lvl="1"/>
            <a:r>
              <a:rPr lang="de-DE" dirty="0"/>
              <a:t>Nachwuchs-Leistungsteams U14A bis U21A</a:t>
            </a:r>
          </a:p>
          <a:p>
            <a:endParaRPr lang="de-CH" dirty="0"/>
          </a:p>
          <a:p>
            <a:r>
              <a:rPr lang="de-DE" dirty="0"/>
              <a:t>Regionales Leistungszentrum</a:t>
            </a:r>
          </a:p>
          <a:p>
            <a:pPr lvl="1"/>
            <a:r>
              <a:rPr lang="de-DE" dirty="0"/>
              <a:t>Trägerschaften: Kantonalverbände</a:t>
            </a:r>
          </a:p>
          <a:p>
            <a:pPr lvl="1"/>
            <a:r>
              <a:rPr lang="de-DE" dirty="0"/>
              <a:t>Stützpunkttrainings für Sportschüler*innen</a:t>
            </a:r>
          </a:p>
          <a:p>
            <a:endParaRPr lang="de-DE" dirty="0"/>
          </a:p>
          <a:p>
            <a:r>
              <a:rPr lang="de-DE" dirty="0"/>
              <a:t>Label Regionalauswahlen</a:t>
            </a:r>
          </a:p>
          <a:p>
            <a:pPr lvl="1"/>
            <a:r>
              <a:rPr lang="de-DE" dirty="0"/>
              <a:t>Trägerschaften: Kantonalverbände</a:t>
            </a:r>
          </a:p>
          <a:p>
            <a:pPr lvl="1"/>
            <a:r>
              <a:rPr lang="de-DE" dirty="0"/>
              <a:t>Regionalauswahlen U15 &amp; U13</a:t>
            </a:r>
          </a:p>
          <a:p>
            <a:pPr lvl="1"/>
            <a:endParaRPr lang="de-DE" dirty="0"/>
          </a:p>
          <a:p>
            <a:r>
              <a:rPr lang="de-CH" dirty="0"/>
              <a:t>Label Kinderunihockey</a:t>
            </a:r>
          </a:p>
          <a:p>
            <a:pPr lvl="1"/>
            <a:r>
              <a:rPr lang="de-DE" dirty="0"/>
              <a:t>Trägerschaften: Vereine mit Juniorenteams</a:t>
            </a:r>
            <a:endParaRPr lang="de-CH" dirty="0"/>
          </a:p>
          <a:p>
            <a:pPr lvl="1"/>
            <a:r>
              <a:rPr lang="de-CH" dirty="0"/>
              <a:t>Qualitätssteigerung im Kinderunihockey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16.06.2023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420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6CAC9-428D-4871-BAE6-19E84B70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Labelprozess</a:t>
            </a:r>
            <a:r>
              <a:rPr lang="de-DE" dirty="0"/>
              <a:t> / Faktoren Entschädigung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D0CB7-F5B5-4EA7-888A-DA770BBA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8294712" cy="452596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Pflichtkriterien</a:t>
            </a:r>
          </a:p>
          <a:p>
            <a:pPr lvl="1"/>
            <a:r>
              <a:rPr lang="de-DE" dirty="0"/>
              <a:t>Mindestvoraussetzungen für die </a:t>
            </a:r>
            <a:r>
              <a:rPr lang="de-DE" dirty="0" err="1"/>
              <a:t>Labelerteilung</a:t>
            </a:r>
            <a:endParaRPr lang="de-DE" dirty="0"/>
          </a:p>
          <a:p>
            <a:pPr lvl="1"/>
            <a:r>
              <a:rPr lang="de-DE" dirty="0"/>
              <a:t>Eingabe Saisonbeginn</a:t>
            </a:r>
          </a:p>
          <a:p>
            <a:endParaRPr lang="de-DE" dirty="0"/>
          </a:p>
          <a:p>
            <a:r>
              <a:rPr lang="de-DE" dirty="0"/>
              <a:t>Qualitätskriterien</a:t>
            </a:r>
          </a:p>
          <a:p>
            <a:pPr lvl="1"/>
            <a:r>
              <a:rPr lang="de-DE" dirty="0"/>
              <a:t>Definieren die Höhe der </a:t>
            </a:r>
            <a:r>
              <a:rPr lang="de-DE" dirty="0" err="1"/>
              <a:t>Labelentschädigung</a:t>
            </a:r>
            <a:endParaRPr lang="de-DE" dirty="0"/>
          </a:p>
          <a:p>
            <a:pPr lvl="1"/>
            <a:r>
              <a:rPr lang="de-DE" dirty="0"/>
              <a:t>Berechnungsfaktoren:</a:t>
            </a:r>
          </a:p>
          <a:p>
            <a:pPr lvl="2"/>
            <a:r>
              <a:rPr lang="de-DE" dirty="0"/>
              <a:t>Trainerqualifikation</a:t>
            </a:r>
          </a:p>
          <a:p>
            <a:pPr lvl="2"/>
            <a:r>
              <a:rPr lang="de-DE" dirty="0"/>
              <a:t>Anzahl Talent Card Athlet*innen</a:t>
            </a:r>
          </a:p>
          <a:p>
            <a:pPr lvl="2"/>
            <a:r>
              <a:rPr lang="de-DE" dirty="0"/>
              <a:t>Trainingsstunden</a:t>
            </a:r>
          </a:p>
          <a:p>
            <a:pPr lvl="1"/>
            <a:r>
              <a:rPr lang="de-DE" dirty="0"/>
              <a:t>Eingabe Saisonende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16.06.2023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58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6CAC9-428D-4871-BAE6-19E84B70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der letzten 6 Jahre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D0CB7-F5B5-4EA7-888A-DA770BBA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1103024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Labelträgerschaften</a:t>
            </a:r>
            <a:endParaRPr lang="de-DE" dirty="0"/>
          </a:p>
          <a:p>
            <a:pPr lvl="1"/>
            <a:r>
              <a:rPr lang="de-DE" dirty="0"/>
              <a:t>Saison 2016/17:	14</a:t>
            </a:r>
          </a:p>
          <a:p>
            <a:pPr marL="457200" lvl="1" indent="0">
              <a:buNone/>
            </a:pPr>
            <a:r>
              <a:rPr lang="de-DE" dirty="0"/>
              <a:t>	…</a:t>
            </a:r>
          </a:p>
          <a:p>
            <a:pPr lvl="1"/>
            <a:r>
              <a:rPr lang="de-DE" dirty="0"/>
              <a:t>Saison 2020/21:	23</a:t>
            </a:r>
          </a:p>
          <a:p>
            <a:pPr lvl="1"/>
            <a:r>
              <a:rPr lang="de-DE" dirty="0"/>
              <a:t>Saison 2021/22:	28</a:t>
            </a:r>
          </a:p>
          <a:p>
            <a:pPr lvl="1"/>
            <a:r>
              <a:rPr lang="de-DE" dirty="0"/>
              <a:t>Saison 2022/23:	30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Labelentschädigung</a:t>
            </a:r>
            <a:endParaRPr lang="de-DE" dirty="0"/>
          </a:p>
          <a:p>
            <a:pPr lvl="1"/>
            <a:r>
              <a:rPr lang="de-DE" dirty="0"/>
              <a:t>Saison 2016/17:	+/- 140'000.- CHF</a:t>
            </a:r>
          </a:p>
          <a:p>
            <a:pPr marL="457200" lvl="1" indent="0">
              <a:buNone/>
            </a:pPr>
            <a:r>
              <a:rPr lang="de-DE" dirty="0"/>
              <a:t>	…</a:t>
            </a:r>
          </a:p>
          <a:p>
            <a:pPr lvl="1"/>
            <a:r>
              <a:rPr lang="de-DE" dirty="0"/>
              <a:t>Saison 2020/21:	+/- 250'000.- CHF</a:t>
            </a:r>
          </a:p>
          <a:p>
            <a:pPr lvl="1"/>
            <a:r>
              <a:rPr lang="de-DE" dirty="0"/>
              <a:t>Saison 2021/22:	+/- 340'000.- CHF</a:t>
            </a:r>
          </a:p>
          <a:p>
            <a:pPr lvl="1"/>
            <a:r>
              <a:rPr lang="de-DE" dirty="0"/>
              <a:t>Saison 2022/23:	+/- 350'000.- CHF (Prognose)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17.06.2022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71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6CAC9-428D-4871-BAE6-19E84B70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332656"/>
            <a:ext cx="9014792" cy="50405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000" dirty="0"/>
              <a:t>NWF-Beiträge Swiss Olympic</a:t>
            </a:r>
            <a:endParaRPr lang="de-CH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D0CB7-F5B5-4EA7-888A-DA770BBA1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630416" cy="4525963"/>
          </a:xfrm>
        </p:spPr>
        <p:txBody>
          <a:bodyPr>
            <a:normAutofit/>
          </a:bodyPr>
          <a:lstStyle/>
          <a:p>
            <a:r>
              <a:rPr lang="de-DE" dirty="0"/>
              <a:t>Sockel- &amp; Variabler Beitrag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Variabler Beitrag aufgrund </a:t>
            </a:r>
            <a:br>
              <a:rPr lang="de-DE" dirty="0"/>
            </a:br>
            <a:r>
              <a:rPr lang="de-DE" dirty="0"/>
              <a:t>BTL/DTL-Trainertätigkeiten (Erfassung im 2-Jahresrhythmus)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r>
              <a:rPr lang="de-DE" dirty="0"/>
              <a:t>ab 2024: Offenlegung Trainer-anstellungen/-verträge erforderlich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43200"/>
            <a:ext cx="28448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16.06.2023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43200"/>
            <a:ext cx="3860800" cy="360000"/>
          </a:xfrm>
        </p:spPr>
        <p:txBody>
          <a:bodyPr anchor="ctr">
            <a:normAutofit/>
          </a:bodyPr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43200"/>
            <a:ext cx="2844800" cy="360000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5EF06434-48B5-4D51-A992-A4E216028942}" type="slidenum">
              <a:rPr lang="de-CH" smtClean="0"/>
              <a:pPr algn="r">
                <a:spcAft>
                  <a:spcPts val="600"/>
                </a:spcAft>
              </a:pPr>
              <a:t>7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C6D383-22C1-70B3-6248-8ECEF8D7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2516849"/>
            <a:ext cx="4216218" cy="18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66A4CCD-C0AA-7411-B088-4B8D4AFE4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6000"/>
              <a:t>Talent Cards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9E2522-FA2C-9E91-EDDC-DC02ECA0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10.03.2023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F158FD-6B69-5D91-0BD2-C9FEE5A8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(Einfügen/Foliennummer)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5D1BA7-30B8-4A84-AD44-69D0C0A7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8</a:t>
            </a:fld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D0A5154-92B1-BAAA-FEEA-52F396FC33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348880"/>
            <a:ext cx="4380717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46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0F9DCF8B-37A0-B71A-6265-B493636B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1600203"/>
            <a:ext cx="6590538" cy="35492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521E2B-77CA-402A-8A0B-70FB261D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Talent Card Struktur Männer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CA651D-2860-2C77-B64D-7AC5E1E5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2734" y="1600202"/>
            <a:ext cx="4169666" cy="4525963"/>
          </a:xfrm>
        </p:spPr>
        <p:txBody>
          <a:bodyPr/>
          <a:lstStyle/>
          <a:p>
            <a:r>
              <a:rPr lang="de-CH"/>
              <a:t>Grundsatz:</a:t>
            </a:r>
            <a:br>
              <a:rPr lang="de-CH"/>
            </a:br>
            <a:r>
              <a:rPr lang="de-CH"/>
              <a:t>Vergabe aufgrund sportlichem Potential und Leistungsvermögen</a:t>
            </a:r>
          </a:p>
          <a:p>
            <a:endParaRPr lang="de-CH"/>
          </a:p>
          <a:p>
            <a:r>
              <a:rPr lang="de-CH"/>
              <a:t>Anpassung Kontingente: Stufenpyramide unter noch besserer Berück-</a:t>
            </a:r>
            <a:r>
              <a:rPr lang="de-CH" err="1"/>
              <a:t>sichtigung</a:t>
            </a:r>
            <a:r>
              <a:rPr lang="de-CH"/>
              <a:t> der Schulstufen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BC9D68-B938-2552-EB3F-799BFF82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16.06.2023</a:t>
            </a:r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44240C-CEB3-7C43-F9D5-744D80A99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Workshop Label-/</a:t>
            </a:r>
            <a:r>
              <a:rPr lang="de-CH" dirty="0" err="1"/>
              <a:t>Talentcardstrukturen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D9F1CA-6541-851D-B075-5885D38F2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5EF06434-48B5-4D51-A992-A4E216028942}" type="slidenum">
              <a:rPr lang="de-CH" smtClean="0"/>
              <a:pPr algn="r"/>
              <a:t>9</a:t>
            </a:fld>
            <a:endParaRPr lang="de-CH"/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B6CA1D92-D422-7DE1-F470-5904ECB2B78B}"/>
              </a:ext>
            </a:extLst>
          </p:cNvPr>
          <p:cNvSpPr txBox="1">
            <a:spLocks/>
          </p:cNvSpPr>
          <p:nvPr/>
        </p:nvSpPr>
        <p:spPr>
          <a:xfrm>
            <a:off x="9624392" y="333134"/>
            <a:ext cx="19580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60A23DD-8A18-D6DE-9CBB-2B8F542938EC}"/>
              </a:ext>
            </a:extLst>
          </p:cNvPr>
          <p:cNvSpPr/>
          <p:nvPr/>
        </p:nvSpPr>
        <p:spPr>
          <a:xfrm>
            <a:off x="1485894" y="2945425"/>
            <a:ext cx="3569681" cy="1143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867993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 unihock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8AD8102-2655-40CD-B995-50FD29991865}" vid="{0EC1919D-A993-4D5D-8C7D-7198B8A14A8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711d513-9c93-4344-b070-b9fab7cd5c8a">
      <Terms xmlns="http://schemas.microsoft.com/office/infopath/2007/PartnerControls"/>
    </TaxKeywordTaxHTField>
    <TaxCatchAll xmlns="e711d513-9c93-4344-b070-b9fab7cd5c8a" xsi:nil="true"/>
    <m7aa2674883f455cae96e89d73cb7650 xmlns="e711d513-9c93-4344-b070-b9fab7cd5c8a">
      <Terms xmlns="http://schemas.microsoft.com/office/infopath/2007/PartnerControls"/>
    </m7aa2674883f455cae96e89d73cb7650>
    <lcf76f155ced4ddcb4097134ff3c332f xmlns="95b92c10-a484-4f04-b575-4d00e0e537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0EF14DCEA1EB42A4E025C34FDA4319" ma:contentTypeVersion="18" ma:contentTypeDescription="Ein neues Dokument erstellen." ma:contentTypeScope="" ma:versionID="1e4dab6c6d6293a7035dad7b81f11956">
  <xsd:schema xmlns:xsd="http://www.w3.org/2001/XMLSchema" xmlns:xs="http://www.w3.org/2001/XMLSchema" xmlns:p="http://schemas.microsoft.com/office/2006/metadata/properties" xmlns:ns2="e711d513-9c93-4344-b070-b9fab7cd5c8a" xmlns:ns3="95b92c10-a484-4f04-b575-4d00e0e53751" targetNamespace="http://schemas.microsoft.com/office/2006/metadata/properties" ma:root="true" ma:fieldsID="75e51384e2a41d1bd94b051c3a584c0f" ns2:_="" ns3:_="">
    <xsd:import namespace="e711d513-9c93-4344-b070-b9fab7cd5c8a"/>
    <xsd:import namespace="95b92c10-a484-4f04-b575-4d00e0e5375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m7aa2674883f455cae96e89d73cb7650" minOccurs="0"/>
                <xsd:element ref="ns3:MediaServiceAutoTag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1d513-9c93-4344-b070-b9fab7cd5c8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7" nillable="true" ma:taxonomy="true" ma:internalName="TaxKeywordTaxHTField" ma:taxonomyFieldName="TaxKeyword" ma:displayName="Unternehmensstichwörter" ma:fieldId="{23f27201-bee3-471e-b2e7-b64fd8b7ca38}" ma:taxonomyMulti="true" ma:sspId="144fb61b-df36-4279-b5a0-a523486caf0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0a7b2ba9-135a-48f8-b373-3499f369b8bf}" ma:internalName="TaxCatchAll" ma:showField="CatchAllData" ma:web="e711d513-9c93-4344-b070-b9fab7cd5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7aa2674883f455cae96e89d73cb7650" ma:index="10" nillable="true" ma:taxonomy="true" ma:internalName="m7aa2674883f455cae96e89d73cb7650" ma:taxonomyFieldName="ManagedKeyword" ma:displayName="Verwaltetes Stichwort" ma:default="" ma:fieldId="{67aa2674-883f-455c-ae96-e89d73cb7650}" ma:sspId="144fb61b-df36-4279-b5a0-a523486caf07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92c10-a484-4f04-b575-4d00e0e53751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1" nillable="true" ma:displayName="Tags" ma:description="" ma:internalName="MediaServiceAutoTags" ma:readOnly="true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144fb61b-df36-4279-b5a0-a523486ca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1C5BD-AC5E-4EDF-9B83-B3A3A4769423}">
  <ds:schemaRefs>
    <ds:schemaRef ds:uri="http://schemas.microsoft.com/office/2006/metadata/properties"/>
    <ds:schemaRef ds:uri="http://schemas.microsoft.com/office/infopath/2007/PartnerControls"/>
    <ds:schemaRef ds:uri="e711d513-9c93-4344-b070-b9fab7cd5c8a"/>
    <ds:schemaRef ds:uri="86f1a591-7453-4fe5-92ac-8341a05513cf"/>
  </ds:schemaRefs>
</ds:datastoreItem>
</file>

<file path=customXml/itemProps2.xml><?xml version="1.0" encoding="utf-8"?>
<ds:datastoreItem xmlns:ds="http://schemas.openxmlformats.org/officeDocument/2006/customXml" ds:itemID="{0AF48860-13B3-467D-9613-9A1DBF45F6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AF2933-EB0E-4012-8E78-283BD37BC8A9}"/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 swiss unihockey_16-9</Template>
  <TotalTime>0</TotalTime>
  <Words>582</Words>
  <Application>Microsoft Office PowerPoint</Application>
  <PresentationFormat>Breitbild</PresentationFormat>
  <Paragraphs>226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swiss unihockey</vt:lpstr>
      <vt:lpstr>Wie weiter mit den Label-/Talentcardstrukturen?</vt:lpstr>
      <vt:lpstr>Ablauf Workshop</vt:lpstr>
      <vt:lpstr>PowerPoint-Präsentation</vt:lpstr>
      <vt:lpstr>Aktuelle Labels swiss unihockey</vt:lpstr>
      <vt:lpstr>Labelprozess / Faktoren Entschädigung</vt:lpstr>
      <vt:lpstr>Entwicklung der letzten 6 Jahre</vt:lpstr>
      <vt:lpstr>NWF-Beiträge Swiss Olympic</vt:lpstr>
      <vt:lpstr>PowerPoint-Präsentation</vt:lpstr>
      <vt:lpstr>Talent Card Struktur Männer</vt:lpstr>
      <vt:lpstr>Talent Card Struktur Frauen</vt:lpstr>
      <vt:lpstr>Kontingente U15/U13 Männer Saison 2023/24</vt:lpstr>
      <vt:lpstr>Weitere News Talent Cards</vt:lpstr>
      <vt:lpstr>PowerPoint-Präsentation</vt:lpstr>
      <vt:lpstr>Wie weiter mit den Label-/Talentcardstrukturen?</vt:lpstr>
      <vt:lpstr>Vielen Dank für euren Einsatz in der Nachwuchsförderung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Labelsystem swiss unihockey</dc:title>
  <dc:creator>Lukas Schüepp</dc:creator>
  <cp:lastModifiedBy>Lukas Schüepp</cp:lastModifiedBy>
  <cp:revision>4</cp:revision>
  <dcterms:created xsi:type="dcterms:W3CDTF">2021-11-02T09:21:38Z</dcterms:created>
  <dcterms:modified xsi:type="dcterms:W3CDTF">2023-06-15T10:01:46Z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0x010100EF6849FD25605C42B3411A65CD3DE047</vt:lpwstr>
  </property>
  <property fmtid="{D5CDD505-2E9C-101B-9397-08002B2CF9AE}" pid="3" name="Order">
    <vt:r8>27600</vt:r8>
  </property>
  <property fmtid="{D5CDD505-2E9C-101B-9397-08002B2CF9AE}" pid="4" name="ManagedKeyword">
    <vt:lpwstr/>
  </property>
  <property fmtid="{D5CDD505-2E9C-101B-9397-08002B2CF9AE}" pid="5" name="TaxKeyword">
    <vt:lpwstr/>
  </property>
</Properties>
</file>