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7" r:id="rId5"/>
    <p:sldId id="494" r:id="rId6"/>
    <p:sldId id="492" r:id="rId7"/>
    <p:sldId id="491" r:id="rId8"/>
    <p:sldId id="490" r:id="rId9"/>
    <p:sldId id="271" r:id="rId10"/>
    <p:sldId id="495" r:id="rId11"/>
    <p:sldId id="489" r:id="rId12"/>
    <p:sldId id="408" r:id="rId13"/>
    <p:sldId id="33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7C4D9"/>
    <a:srgbClr val="EE312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0781D-E9A9-464D-B3F7-E61981566430}" v="24" dt="2023-06-14T13:50:57.00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57" autoAdjust="0"/>
  </p:normalViewPr>
  <p:slideViewPr>
    <p:cSldViewPr>
      <p:cViewPr varScale="1">
        <p:scale>
          <a:sx n="96" d="100"/>
          <a:sy n="96" d="100"/>
        </p:scale>
        <p:origin x="10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Burkhard" userId="4d0eca32-dc59-4638-bb03-ba22162a2766" providerId="ADAL" clId="{13FFD9FB-6F27-4E2C-A08A-3970608A4FAE}"/>
    <pc:docChg chg="custSel delSld modSld">
      <pc:chgData name="Philippe Burkhard" userId="4d0eca32-dc59-4638-bb03-ba22162a2766" providerId="ADAL" clId="{13FFD9FB-6F27-4E2C-A08A-3970608A4FAE}" dt="2023-05-24T15:24:42.263" v="850" actId="47"/>
      <pc:docMkLst>
        <pc:docMk/>
      </pc:docMkLst>
      <pc:sldChg chg="delSp mod">
        <pc:chgData name="Philippe Burkhard" userId="4d0eca32-dc59-4638-bb03-ba22162a2766" providerId="ADAL" clId="{13FFD9FB-6F27-4E2C-A08A-3970608A4FAE}" dt="2023-05-24T15:17:59.758" v="0" actId="478"/>
        <pc:sldMkLst>
          <pc:docMk/>
          <pc:sldMk cId="1889843416" sldId="267"/>
        </pc:sldMkLst>
        <pc:picChg chg="del">
          <ac:chgData name="Philippe Burkhard" userId="4d0eca32-dc59-4638-bb03-ba22162a2766" providerId="ADAL" clId="{13FFD9FB-6F27-4E2C-A08A-3970608A4FAE}" dt="2023-05-24T15:17:59.758" v="0" actId="478"/>
          <ac:picMkLst>
            <pc:docMk/>
            <pc:sldMk cId="1889843416" sldId="267"/>
            <ac:picMk id="5" creationId="{44228808-8C07-8B75-4439-BAF01D3E7031}"/>
          </ac:picMkLst>
        </pc:picChg>
      </pc:sldChg>
      <pc:sldChg chg="del">
        <pc:chgData name="Philippe Burkhard" userId="4d0eca32-dc59-4638-bb03-ba22162a2766" providerId="ADAL" clId="{13FFD9FB-6F27-4E2C-A08A-3970608A4FAE}" dt="2023-05-24T15:24:38.542" v="848" actId="47"/>
        <pc:sldMkLst>
          <pc:docMk/>
          <pc:sldMk cId="3357047320" sldId="274"/>
        </pc:sldMkLst>
      </pc:sldChg>
      <pc:sldChg chg="del">
        <pc:chgData name="Philippe Burkhard" userId="4d0eca32-dc59-4638-bb03-ba22162a2766" providerId="ADAL" clId="{13FFD9FB-6F27-4E2C-A08A-3970608A4FAE}" dt="2023-05-24T15:24:40.853" v="849" actId="47"/>
        <pc:sldMkLst>
          <pc:docMk/>
          <pc:sldMk cId="952638768" sldId="485"/>
        </pc:sldMkLst>
      </pc:sldChg>
      <pc:sldChg chg="del">
        <pc:chgData name="Philippe Burkhard" userId="4d0eca32-dc59-4638-bb03-ba22162a2766" providerId="ADAL" clId="{13FFD9FB-6F27-4E2C-A08A-3970608A4FAE}" dt="2023-05-24T15:24:42.263" v="850" actId="47"/>
        <pc:sldMkLst>
          <pc:docMk/>
          <pc:sldMk cId="1956398013" sldId="486"/>
        </pc:sldMkLst>
      </pc:sldChg>
      <pc:sldChg chg="addSp delSp modSp mod">
        <pc:chgData name="Philippe Burkhard" userId="4d0eca32-dc59-4638-bb03-ba22162a2766" providerId="ADAL" clId="{13FFD9FB-6F27-4E2C-A08A-3970608A4FAE}" dt="2023-05-24T15:24:35.089" v="847" actId="14100"/>
        <pc:sldMkLst>
          <pc:docMk/>
          <pc:sldMk cId="3797957616" sldId="488"/>
        </pc:sldMkLst>
        <pc:spChg chg="mod">
          <ac:chgData name="Philippe Burkhard" userId="4d0eca32-dc59-4638-bb03-ba22162a2766" providerId="ADAL" clId="{13FFD9FB-6F27-4E2C-A08A-3970608A4FAE}" dt="2023-05-24T15:23:56.259" v="700" actId="20577"/>
          <ac:spMkLst>
            <pc:docMk/>
            <pc:sldMk cId="3797957616" sldId="488"/>
            <ac:spMk id="2" creationId="{24818ACD-5555-4851-AC84-862F23EC78B4}"/>
          </ac:spMkLst>
        </pc:spChg>
        <pc:spChg chg="add mod">
          <ac:chgData name="Philippe Burkhard" userId="4d0eca32-dc59-4638-bb03-ba22162a2766" providerId="ADAL" clId="{13FFD9FB-6F27-4E2C-A08A-3970608A4FAE}" dt="2023-05-24T15:21:22.954" v="336" actId="20577"/>
          <ac:spMkLst>
            <pc:docMk/>
            <pc:sldMk cId="3797957616" sldId="488"/>
            <ac:spMk id="3" creationId="{1E52AF73-B412-5851-8E52-1F04E8970347}"/>
          </ac:spMkLst>
        </pc:spChg>
        <pc:spChg chg="add mod">
          <ac:chgData name="Philippe Burkhard" userId="4d0eca32-dc59-4638-bb03-ba22162a2766" providerId="ADAL" clId="{13FFD9FB-6F27-4E2C-A08A-3970608A4FAE}" dt="2023-05-24T15:24:35.089" v="847" actId="14100"/>
          <ac:spMkLst>
            <pc:docMk/>
            <pc:sldMk cId="3797957616" sldId="488"/>
            <ac:spMk id="4" creationId="{344C18D4-4472-F080-BA37-957EBC50E712}"/>
          </ac:spMkLst>
        </pc:spChg>
        <pc:spChg chg="del">
          <ac:chgData name="Philippe Burkhard" userId="4d0eca32-dc59-4638-bb03-ba22162a2766" providerId="ADAL" clId="{13FFD9FB-6F27-4E2C-A08A-3970608A4FAE}" dt="2023-05-24T15:18:23.181" v="3" actId="478"/>
          <ac:spMkLst>
            <pc:docMk/>
            <pc:sldMk cId="3797957616" sldId="488"/>
            <ac:spMk id="9" creationId="{28DE0907-7F8B-CD00-A86A-04D86395B884}"/>
          </ac:spMkLst>
        </pc:spChg>
      </pc:sldChg>
    </pc:docChg>
  </pc:docChgLst>
  <pc:docChgLst>
    <pc:chgData name="Philippe Burkhard" userId="4d0eca32-dc59-4638-bb03-ba22162a2766" providerId="ADAL" clId="{5690781D-E9A9-464D-B3F7-E61981566430}"/>
    <pc:docChg chg="undo custSel addSld delSld modSld sldOrd">
      <pc:chgData name="Philippe Burkhard" userId="4d0eca32-dc59-4638-bb03-ba22162a2766" providerId="ADAL" clId="{5690781D-E9A9-464D-B3F7-E61981566430}" dt="2023-06-14T14:03:02.223" v="6222" actId="1076"/>
      <pc:docMkLst>
        <pc:docMk/>
      </pc:docMkLst>
      <pc:sldChg chg="addSp modSp mod">
        <pc:chgData name="Philippe Burkhard" userId="4d0eca32-dc59-4638-bb03-ba22162a2766" providerId="ADAL" clId="{5690781D-E9A9-464D-B3F7-E61981566430}" dt="2023-06-14T10:23:16.891" v="2735" actId="20577"/>
        <pc:sldMkLst>
          <pc:docMk/>
          <pc:sldMk cId="1889843416" sldId="267"/>
        </pc:sldMkLst>
        <pc:spChg chg="mod ord">
          <ac:chgData name="Philippe Burkhard" userId="4d0eca32-dc59-4638-bb03-ba22162a2766" providerId="ADAL" clId="{5690781D-E9A9-464D-B3F7-E61981566430}" dt="2023-06-14T10:23:16.891" v="2735" actId="20577"/>
          <ac:spMkLst>
            <pc:docMk/>
            <pc:sldMk cId="1889843416" sldId="267"/>
            <ac:spMk id="2" creationId="{AE6B22DE-2C98-47A6-B49A-ABA5188866E5}"/>
          </ac:spMkLst>
        </pc:spChg>
        <pc:picChg chg="add mod">
          <ac:chgData name="Philippe Burkhard" userId="4d0eca32-dc59-4638-bb03-ba22162a2766" providerId="ADAL" clId="{5690781D-E9A9-464D-B3F7-E61981566430}" dt="2023-06-13T13:31:44.149" v="112" actId="14100"/>
          <ac:picMkLst>
            <pc:docMk/>
            <pc:sldMk cId="1889843416" sldId="267"/>
            <ac:picMk id="4" creationId="{756E24AB-F5C8-5B2A-7984-C99C2B482AFC}"/>
          </ac:picMkLst>
        </pc:picChg>
      </pc:sldChg>
      <pc:sldChg chg="modSp mod ord">
        <pc:chgData name="Philippe Burkhard" userId="4d0eca32-dc59-4638-bb03-ba22162a2766" providerId="ADAL" clId="{5690781D-E9A9-464D-B3F7-E61981566430}" dt="2023-06-14T12:16:17.343" v="3807" actId="20577"/>
        <pc:sldMkLst>
          <pc:docMk/>
          <pc:sldMk cId="1974950636" sldId="271"/>
        </pc:sldMkLst>
        <pc:spChg chg="mod">
          <ac:chgData name="Philippe Burkhard" userId="4d0eca32-dc59-4638-bb03-ba22162a2766" providerId="ADAL" clId="{5690781D-E9A9-464D-B3F7-E61981566430}" dt="2023-06-13T13:15:41.060" v="11" actId="20577"/>
          <ac:spMkLst>
            <pc:docMk/>
            <pc:sldMk cId="1974950636" sldId="271"/>
            <ac:spMk id="2" creationId="{24818ACD-5555-4851-AC84-862F23EC78B4}"/>
          </ac:spMkLst>
        </pc:spChg>
        <pc:spChg chg="mod">
          <ac:chgData name="Philippe Burkhard" userId="4d0eca32-dc59-4638-bb03-ba22162a2766" providerId="ADAL" clId="{5690781D-E9A9-464D-B3F7-E61981566430}" dt="2023-06-14T12:15:56.393" v="3797" actId="1076"/>
          <ac:spMkLst>
            <pc:docMk/>
            <pc:sldMk cId="1974950636" sldId="271"/>
            <ac:spMk id="9" creationId="{28DE0907-7F8B-CD00-A86A-04D86395B884}"/>
          </ac:spMkLst>
        </pc:spChg>
        <pc:spChg chg="mod">
          <ac:chgData name="Philippe Burkhard" userId="4d0eca32-dc59-4638-bb03-ba22162a2766" providerId="ADAL" clId="{5690781D-E9A9-464D-B3F7-E61981566430}" dt="2023-06-14T12:16:17.343" v="3807" actId="20577"/>
          <ac:spMkLst>
            <pc:docMk/>
            <pc:sldMk cId="1974950636" sldId="271"/>
            <ac:spMk id="13" creationId="{3C08453F-6E2F-FED0-B7A3-75E40DE18D9E}"/>
          </ac:spMkLst>
        </pc:spChg>
        <pc:picChg chg="mod">
          <ac:chgData name="Philippe Burkhard" userId="4d0eca32-dc59-4638-bb03-ba22162a2766" providerId="ADAL" clId="{5690781D-E9A9-464D-B3F7-E61981566430}" dt="2023-06-14T12:15:58.678" v="3798" actId="1076"/>
          <ac:picMkLst>
            <pc:docMk/>
            <pc:sldMk cId="1974950636" sldId="271"/>
            <ac:picMk id="6" creationId="{BC73A8D8-512E-941C-9B68-E761BA03721F}"/>
          </ac:picMkLst>
        </pc:picChg>
      </pc:sldChg>
      <pc:sldChg chg="modSp add mod">
        <pc:chgData name="Philippe Burkhard" userId="4d0eca32-dc59-4638-bb03-ba22162a2766" providerId="ADAL" clId="{5690781D-E9A9-464D-B3F7-E61981566430}" dt="2023-06-14T14:03:02.223" v="6222" actId="1076"/>
        <pc:sldMkLst>
          <pc:docMk/>
          <pc:sldMk cId="4189056503" sldId="408"/>
        </pc:sldMkLst>
        <pc:spChg chg="mod">
          <ac:chgData name="Philippe Burkhard" userId="4d0eca32-dc59-4638-bb03-ba22162a2766" providerId="ADAL" clId="{5690781D-E9A9-464D-B3F7-E61981566430}" dt="2023-06-14T14:03:02.223" v="6222" actId="1076"/>
          <ac:spMkLst>
            <pc:docMk/>
            <pc:sldMk cId="4189056503" sldId="408"/>
            <ac:spMk id="4" creationId="{E8645ADA-7FD9-932A-A0F7-4BD6AD4D36B3}"/>
          </ac:spMkLst>
        </pc:spChg>
        <pc:picChg chg="mod">
          <ac:chgData name="Philippe Burkhard" userId="4d0eca32-dc59-4638-bb03-ba22162a2766" providerId="ADAL" clId="{5690781D-E9A9-464D-B3F7-E61981566430}" dt="2023-06-14T14:02:58.944" v="6221" actId="1076"/>
          <ac:picMkLst>
            <pc:docMk/>
            <pc:sldMk cId="4189056503" sldId="408"/>
            <ac:picMk id="9" creationId="{8CC2A581-20B0-432B-90DA-774D0236D314}"/>
          </ac:picMkLst>
        </pc:picChg>
      </pc:sldChg>
      <pc:sldChg chg="addSp delSp modSp del mod">
        <pc:chgData name="Philippe Burkhard" userId="4d0eca32-dc59-4638-bb03-ba22162a2766" providerId="ADAL" clId="{5690781D-E9A9-464D-B3F7-E61981566430}" dt="2023-06-13T14:26:50.827" v="2226" actId="47"/>
        <pc:sldMkLst>
          <pc:docMk/>
          <pc:sldMk cId="4151353789" sldId="487"/>
        </pc:sldMkLst>
        <pc:spChg chg="del mod">
          <ac:chgData name="Philippe Burkhard" userId="4d0eca32-dc59-4638-bb03-ba22162a2766" providerId="ADAL" clId="{5690781D-E9A9-464D-B3F7-E61981566430}" dt="2023-06-13T14:20:34.023" v="1593" actId="478"/>
          <ac:spMkLst>
            <pc:docMk/>
            <pc:sldMk cId="4151353789" sldId="487"/>
            <ac:spMk id="3" creationId="{9BF878C9-657F-1762-E163-A104292B74C2}"/>
          </ac:spMkLst>
        </pc:spChg>
        <pc:spChg chg="mod">
          <ac:chgData name="Philippe Burkhard" userId="4d0eca32-dc59-4638-bb03-ba22162a2766" providerId="ADAL" clId="{5690781D-E9A9-464D-B3F7-E61981566430}" dt="2023-06-13T13:24:22.864" v="12" actId="1076"/>
          <ac:spMkLst>
            <pc:docMk/>
            <pc:sldMk cId="4151353789" sldId="487"/>
            <ac:spMk id="4" creationId="{507727B5-D88F-A79E-135A-97DBE7E5BCEA}"/>
          </ac:spMkLst>
        </pc:spChg>
        <pc:spChg chg="mod">
          <ac:chgData name="Philippe Burkhard" userId="4d0eca32-dc59-4638-bb03-ba22162a2766" providerId="ADAL" clId="{5690781D-E9A9-464D-B3F7-E61981566430}" dt="2023-06-13T13:24:29.034" v="15" actId="1076"/>
          <ac:spMkLst>
            <pc:docMk/>
            <pc:sldMk cId="4151353789" sldId="487"/>
            <ac:spMk id="5" creationId="{B978C92D-71A8-F696-F2C2-C33B245C5829}"/>
          </ac:spMkLst>
        </pc:spChg>
        <pc:spChg chg="add del mod">
          <ac:chgData name="Philippe Burkhard" userId="4d0eca32-dc59-4638-bb03-ba22162a2766" providerId="ADAL" clId="{5690781D-E9A9-464D-B3F7-E61981566430}" dt="2023-06-13T13:24:38.382" v="18" actId="478"/>
          <ac:spMkLst>
            <pc:docMk/>
            <pc:sldMk cId="4151353789" sldId="487"/>
            <ac:spMk id="6" creationId="{84A3AB4D-E9BA-4417-3C63-201F958B6F1B}"/>
          </ac:spMkLst>
        </pc:spChg>
        <pc:spChg chg="mod">
          <ac:chgData name="Philippe Burkhard" userId="4d0eca32-dc59-4638-bb03-ba22162a2766" providerId="ADAL" clId="{5690781D-E9A9-464D-B3F7-E61981566430}" dt="2023-06-13T13:35:26.151" v="178" actId="20577"/>
          <ac:spMkLst>
            <pc:docMk/>
            <pc:sldMk cId="4151353789" sldId="487"/>
            <ac:spMk id="9" creationId="{28DE0907-7F8B-CD00-A86A-04D86395B884}"/>
          </ac:spMkLst>
        </pc:spChg>
      </pc:sldChg>
      <pc:sldChg chg="addSp modSp del mod ord">
        <pc:chgData name="Philippe Burkhard" userId="4d0eca32-dc59-4638-bb03-ba22162a2766" providerId="ADAL" clId="{5690781D-E9A9-464D-B3F7-E61981566430}" dt="2023-06-14T12:24:02.814" v="4019" actId="47"/>
        <pc:sldMkLst>
          <pc:docMk/>
          <pc:sldMk cId="3797957616" sldId="488"/>
        </pc:sldMkLst>
        <pc:spChg chg="mod">
          <ac:chgData name="Philippe Burkhard" userId="4d0eca32-dc59-4638-bb03-ba22162a2766" providerId="ADAL" clId="{5690781D-E9A9-464D-B3F7-E61981566430}" dt="2023-06-13T14:24:44.717" v="2066" actId="20577"/>
          <ac:spMkLst>
            <pc:docMk/>
            <pc:sldMk cId="3797957616" sldId="488"/>
            <ac:spMk id="2" creationId="{24818ACD-5555-4851-AC84-862F23EC78B4}"/>
          </ac:spMkLst>
        </pc:spChg>
        <pc:spChg chg="mod">
          <ac:chgData name="Philippe Burkhard" userId="4d0eca32-dc59-4638-bb03-ba22162a2766" providerId="ADAL" clId="{5690781D-E9A9-464D-B3F7-E61981566430}" dt="2023-06-14T12:13:54.272" v="3706" actId="14100"/>
          <ac:spMkLst>
            <pc:docMk/>
            <pc:sldMk cId="3797957616" sldId="488"/>
            <ac:spMk id="3" creationId="{1E52AF73-B412-5851-8E52-1F04E8970347}"/>
          </ac:spMkLst>
        </pc:spChg>
        <pc:spChg chg="mod">
          <ac:chgData name="Philippe Burkhard" userId="4d0eca32-dc59-4638-bb03-ba22162a2766" providerId="ADAL" clId="{5690781D-E9A9-464D-B3F7-E61981566430}" dt="2023-06-14T12:13:56.513" v="3708" actId="20577"/>
          <ac:spMkLst>
            <pc:docMk/>
            <pc:sldMk cId="3797957616" sldId="488"/>
            <ac:spMk id="4" creationId="{344C18D4-4472-F080-BA37-957EBC50E712}"/>
          </ac:spMkLst>
        </pc:spChg>
        <pc:spChg chg="add mod">
          <ac:chgData name="Philippe Burkhard" userId="4d0eca32-dc59-4638-bb03-ba22162a2766" providerId="ADAL" clId="{5690781D-E9A9-464D-B3F7-E61981566430}" dt="2023-06-13T14:24:25.249" v="2050" actId="207"/>
          <ac:spMkLst>
            <pc:docMk/>
            <pc:sldMk cId="3797957616" sldId="488"/>
            <ac:spMk id="5" creationId="{597138D5-3E58-A83C-E941-41B3127637BE}"/>
          </ac:spMkLst>
        </pc:spChg>
      </pc:sldChg>
      <pc:sldChg chg="addSp delSp modSp add mod modNotesTx">
        <pc:chgData name="Philippe Burkhard" userId="4d0eca32-dc59-4638-bb03-ba22162a2766" providerId="ADAL" clId="{5690781D-E9A9-464D-B3F7-E61981566430}" dt="2023-06-14T13:51:45.072" v="5465" actId="20577"/>
        <pc:sldMkLst>
          <pc:docMk/>
          <pc:sldMk cId="3012356573" sldId="489"/>
        </pc:sldMkLst>
        <pc:spChg chg="mod">
          <ac:chgData name="Philippe Burkhard" userId="4d0eca32-dc59-4638-bb03-ba22162a2766" providerId="ADAL" clId="{5690781D-E9A9-464D-B3F7-E61981566430}" dt="2023-06-14T12:29:12.582" v="4032" actId="20577"/>
          <ac:spMkLst>
            <pc:docMk/>
            <pc:sldMk cId="3012356573" sldId="489"/>
            <ac:spMk id="2" creationId="{24818ACD-5555-4851-AC84-862F23EC78B4}"/>
          </ac:spMkLst>
        </pc:spChg>
        <pc:spChg chg="del">
          <ac:chgData name="Philippe Burkhard" userId="4d0eca32-dc59-4638-bb03-ba22162a2766" providerId="ADAL" clId="{5690781D-E9A9-464D-B3F7-E61981566430}" dt="2023-06-13T13:25:34.879" v="102" actId="478"/>
          <ac:spMkLst>
            <pc:docMk/>
            <pc:sldMk cId="3012356573" sldId="489"/>
            <ac:spMk id="3" creationId="{9BF878C9-657F-1762-E163-A104292B74C2}"/>
          </ac:spMkLst>
        </pc:spChg>
        <pc:spChg chg="mod">
          <ac:chgData name="Philippe Burkhard" userId="4d0eca32-dc59-4638-bb03-ba22162a2766" providerId="ADAL" clId="{5690781D-E9A9-464D-B3F7-E61981566430}" dt="2023-06-14T13:51:45.072" v="5465" actId="20577"/>
          <ac:spMkLst>
            <pc:docMk/>
            <pc:sldMk cId="3012356573" sldId="489"/>
            <ac:spMk id="4" creationId="{507727B5-D88F-A79E-135A-97DBE7E5BCEA}"/>
          </ac:spMkLst>
        </pc:spChg>
        <pc:spChg chg="del">
          <ac:chgData name="Philippe Burkhard" userId="4d0eca32-dc59-4638-bb03-ba22162a2766" providerId="ADAL" clId="{5690781D-E9A9-464D-B3F7-E61981566430}" dt="2023-06-13T13:25:36.891" v="103" actId="478"/>
          <ac:spMkLst>
            <pc:docMk/>
            <pc:sldMk cId="3012356573" sldId="489"/>
            <ac:spMk id="5" creationId="{B978C92D-71A8-F696-F2C2-C33B245C5829}"/>
          </ac:spMkLst>
        </pc:spChg>
        <pc:spChg chg="add mod ord">
          <ac:chgData name="Philippe Burkhard" userId="4d0eca32-dc59-4638-bb03-ba22162a2766" providerId="ADAL" clId="{5690781D-E9A9-464D-B3F7-E61981566430}" dt="2023-06-14T13:51:30.177" v="5463" actId="1076"/>
          <ac:spMkLst>
            <pc:docMk/>
            <pc:sldMk cId="3012356573" sldId="489"/>
            <ac:spMk id="6" creationId="{CDAF6FB1-EBC1-D8A1-60BC-8FD245A1CF37}"/>
          </ac:spMkLst>
        </pc:spChg>
        <pc:spChg chg="add del mod">
          <ac:chgData name="Philippe Burkhard" userId="4d0eca32-dc59-4638-bb03-ba22162a2766" providerId="ADAL" clId="{5690781D-E9A9-464D-B3F7-E61981566430}" dt="2023-06-14T13:48:43.806" v="5428" actId="478"/>
          <ac:spMkLst>
            <pc:docMk/>
            <pc:sldMk cId="3012356573" sldId="489"/>
            <ac:spMk id="7" creationId="{FCFB13AE-8820-FD10-DC28-AF381E2681AE}"/>
          </ac:spMkLst>
        </pc:spChg>
        <pc:spChg chg="del">
          <ac:chgData name="Philippe Burkhard" userId="4d0eca32-dc59-4638-bb03-ba22162a2766" providerId="ADAL" clId="{5690781D-E9A9-464D-B3F7-E61981566430}" dt="2023-06-13T13:25:32.536" v="101" actId="478"/>
          <ac:spMkLst>
            <pc:docMk/>
            <pc:sldMk cId="3012356573" sldId="489"/>
            <ac:spMk id="9" creationId="{28DE0907-7F8B-CD00-A86A-04D86395B884}"/>
          </ac:spMkLst>
        </pc:spChg>
        <pc:picChg chg="add mod">
          <ac:chgData name="Philippe Burkhard" userId="4d0eca32-dc59-4638-bb03-ba22162a2766" providerId="ADAL" clId="{5690781D-E9A9-464D-B3F7-E61981566430}" dt="2023-06-14T13:51:05.627" v="5457" actId="1076"/>
          <ac:picMkLst>
            <pc:docMk/>
            <pc:sldMk cId="3012356573" sldId="489"/>
            <ac:picMk id="10" creationId="{EE284566-D963-7546-698E-F5B67CE582D9}"/>
          </ac:picMkLst>
        </pc:picChg>
      </pc:sldChg>
      <pc:sldChg chg="addSp modSp add mod ord modNotesTx">
        <pc:chgData name="Philippe Burkhard" userId="4d0eca32-dc59-4638-bb03-ba22162a2766" providerId="ADAL" clId="{5690781D-E9A9-464D-B3F7-E61981566430}" dt="2023-06-14T14:01:14.682" v="6152" actId="20577"/>
        <pc:sldMkLst>
          <pc:docMk/>
          <pc:sldMk cId="1889331280" sldId="490"/>
        </pc:sldMkLst>
        <pc:spChg chg="mod">
          <ac:chgData name="Philippe Burkhard" userId="4d0eca32-dc59-4638-bb03-ba22162a2766" providerId="ADAL" clId="{5690781D-E9A9-464D-B3F7-E61981566430}" dt="2023-06-14T14:01:14.682" v="6152" actId="20577"/>
          <ac:spMkLst>
            <pc:docMk/>
            <pc:sldMk cId="1889331280" sldId="490"/>
            <ac:spMk id="4" creationId="{507727B5-D88F-A79E-135A-97DBE7E5BCEA}"/>
          </ac:spMkLst>
        </pc:spChg>
        <pc:picChg chg="add mod modCrop">
          <ac:chgData name="Philippe Burkhard" userId="4d0eca32-dc59-4638-bb03-ba22162a2766" providerId="ADAL" clId="{5690781D-E9A9-464D-B3F7-E61981566430}" dt="2023-06-14T12:13:29.954" v="3701" actId="14100"/>
          <ac:picMkLst>
            <pc:docMk/>
            <pc:sldMk cId="1889331280" sldId="490"/>
            <ac:picMk id="5" creationId="{3DD3570B-DB07-2455-C9DD-7AC94BA0E349}"/>
          </ac:picMkLst>
        </pc:picChg>
      </pc:sldChg>
      <pc:sldChg chg="addSp delSp modSp add mod ord">
        <pc:chgData name="Philippe Burkhard" userId="4d0eca32-dc59-4638-bb03-ba22162a2766" providerId="ADAL" clId="{5690781D-E9A9-464D-B3F7-E61981566430}" dt="2023-06-14T12:21:30.100" v="3990" actId="255"/>
        <pc:sldMkLst>
          <pc:docMk/>
          <pc:sldMk cId="471792620" sldId="491"/>
        </pc:sldMkLst>
        <pc:spChg chg="mod">
          <ac:chgData name="Philippe Burkhard" userId="4d0eca32-dc59-4638-bb03-ba22162a2766" providerId="ADAL" clId="{5690781D-E9A9-464D-B3F7-E61981566430}" dt="2023-06-14T10:57:31.720" v="3143" actId="20577"/>
          <ac:spMkLst>
            <pc:docMk/>
            <pc:sldMk cId="471792620" sldId="491"/>
            <ac:spMk id="2" creationId="{24818ACD-5555-4851-AC84-862F23EC78B4}"/>
          </ac:spMkLst>
        </pc:spChg>
        <pc:spChg chg="add mod">
          <ac:chgData name="Philippe Burkhard" userId="4d0eca32-dc59-4638-bb03-ba22162a2766" providerId="ADAL" clId="{5690781D-E9A9-464D-B3F7-E61981566430}" dt="2023-06-14T12:21:30.100" v="3990" actId="255"/>
          <ac:spMkLst>
            <pc:docMk/>
            <pc:sldMk cId="471792620" sldId="491"/>
            <ac:spMk id="3" creationId="{A5682ED5-E435-5B8E-BE22-0447CA40FF2B}"/>
          </ac:spMkLst>
        </pc:spChg>
        <pc:spChg chg="del mod">
          <ac:chgData name="Philippe Burkhard" userId="4d0eca32-dc59-4638-bb03-ba22162a2766" providerId="ADAL" clId="{5690781D-E9A9-464D-B3F7-E61981566430}" dt="2023-06-14T10:33:04.077" v="3120" actId="478"/>
          <ac:spMkLst>
            <pc:docMk/>
            <pc:sldMk cId="471792620" sldId="491"/>
            <ac:spMk id="4" creationId="{507727B5-D88F-A79E-135A-97DBE7E5BCEA}"/>
          </ac:spMkLst>
        </pc:spChg>
        <pc:picChg chg="add mod modCrop">
          <ac:chgData name="Philippe Burkhard" userId="4d0eca32-dc59-4638-bb03-ba22162a2766" providerId="ADAL" clId="{5690781D-E9A9-464D-B3F7-E61981566430}" dt="2023-06-14T10:59:10.756" v="3184" actId="14100"/>
          <ac:picMkLst>
            <pc:docMk/>
            <pc:sldMk cId="471792620" sldId="491"/>
            <ac:picMk id="6" creationId="{3871BFFE-C722-5248-DE10-CEB83EB1E274}"/>
          </ac:picMkLst>
        </pc:picChg>
      </pc:sldChg>
      <pc:sldChg chg="addSp delSp modSp add mod">
        <pc:chgData name="Philippe Burkhard" userId="4d0eca32-dc59-4638-bb03-ba22162a2766" providerId="ADAL" clId="{5690781D-E9A9-464D-B3F7-E61981566430}" dt="2023-06-14T12:19:09.949" v="3909" actId="20577"/>
        <pc:sldMkLst>
          <pc:docMk/>
          <pc:sldMk cId="1619563221" sldId="492"/>
        </pc:sldMkLst>
        <pc:spChg chg="mod">
          <ac:chgData name="Philippe Burkhard" userId="4d0eca32-dc59-4638-bb03-ba22162a2766" providerId="ADAL" clId="{5690781D-E9A9-464D-B3F7-E61981566430}" dt="2023-06-14T10:31:39.934" v="3047" actId="20577"/>
          <ac:spMkLst>
            <pc:docMk/>
            <pc:sldMk cId="1619563221" sldId="492"/>
            <ac:spMk id="2" creationId="{24818ACD-5555-4851-AC84-862F23EC78B4}"/>
          </ac:spMkLst>
        </pc:spChg>
        <pc:spChg chg="del">
          <ac:chgData name="Philippe Burkhard" userId="4d0eca32-dc59-4638-bb03-ba22162a2766" providerId="ADAL" clId="{5690781D-E9A9-464D-B3F7-E61981566430}" dt="2023-06-14T09:30:13.672" v="2265" actId="478"/>
          <ac:spMkLst>
            <pc:docMk/>
            <pc:sldMk cId="1619563221" sldId="492"/>
            <ac:spMk id="3" creationId="{A5682ED5-E435-5B8E-BE22-0447CA40FF2B}"/>
          </ac:spMkLst>
        </pc:spChg>
        <pc:spChg chg="del">
          <ac:chgData name="Philippe Burkhard" userId="4d0eca32-dc59-4638-bb03-ba22162a2766" providerId="ADAL" clId="{5690781D-E9A9-464D-B3F7-E61981566430}" dt="2023-06-14T09:30:15.129" v="2266" actId="478"/>
          <ac:spMkLst>
            <pc:docMk/>
            <pc:sldMk cId="1619563221" sldId="492"/>
            <ac:spMk id="4" creationId="{507727B5-D88F-A79E-135A-97DBE7E5BCEA}"/>
          </ac:spMkLst>
        </pc:spChg>
        <pc:spChg chg="add mod">
          <ac:chgData name="Philippe Burkhard" userId="4d0eca32-dc59-4638-bb03-ba22162a2766" providerId="ADAL" clId="{5690781D-E9A9-464D-B3F7-E61981566430}" dt="2023-06-14T12:19:09.949" v="3909" actId="20577"/>
          <ac:spMkLst>
            <pc:docMk/>
            <pc:sldMk cId="1619563221" sldId="492"/>
            <ac:spMk id="7" creationId="{0A378551-C427-3CCD-DF39-C9F8BCE8A079}"/>
          </ac:spMkLst>
        </pc:spChg>
        <pc:picChg chg="add mod modCrop">
          <ac:chgData name="Philippe Burkhard" userId="4d0eca32-dc59-4638-bb03-ba22162a2766" providerId="ADAL" clId="{5690781D-E9A9-464D-B3F7-E61981566430}" dt="2023-06-14T10:28:55.451" v="2896" actId="1076"/>
          <ac:picMkLst>
            <pc:docMk/>
            <pc:sldMk cId="1619563221" sldId="492"/>
            <ac:picMk id="6" creationId="{A255ED71-208E-B2AD-3B74-4AEEAF5D829D}"/>
          </ac:picMkLst>
        </pc:picChg>
      </pc:sldChg>
      <pc:sldChg chg="addSp delSp modSp add del mod">
        <pc:chgData name="Philippe Burkhard" userId="4d0eca32-dc59-4638-bb03-ba22162a2766" providerId="ADAL" clId="{5690781D-E9A9-464D-B3F7-E61981566430}" dt="2023-06-14T10:17:40.758" v="2309" actId="47"/>
        <pc:sldMkLst>
          <pc:docMk/>
          <pc:sldMk cId="2406454749" sldId="493"/>
        </pc:sldMkLst>
        <pc:spChg chg="del">
          <ac:chgData name="Philippe Burkhard" userId="4d0eca32-dc59-4638-bb03-ba22162a2766" providerId="ADAL" clId="{5690781D-E9A9-464D-B3F7-E61981566430}" dt="2023-06-14T10:15:19.485" v="2286" actId="478"/>
          <ac:spMkLst>
            <pc:docMk/>
            <pc:sldMk cId="2406454749" sldId="493"/>
            <ac:spMk id="2" creationId="{AE6B22DE-2C98-47A6-B49A-ABA5188866E5}"/>
          </ac:spMkLst>
        </pc:spChg>
        <pc:spChg chg="add del mod">
          <ac:chgData name="Philippe Burkhard" userId="4d0eca32-dc59-4638-bb03-ba22162a2766" providerId="ADAL" clId="{5690781D-E9A9-464D-B3F7-E61981566430}" dt="2023-06-14T10:15:25.037" v="2287" actId="478"/>
          <ac:spMkLst>
            <pc:docMk/>
            <pc:sldMk cId="2406454749" sldId="493"/>
            <ac:spMk id="5" creationId="{3331D640-F975-9195-6A99-8D44BF215D33}"/>
          </ac:spMkLst>
        </pc:spChg>
        <pc:picChg chg="mod">
          <ac:chgData name="Philippe Burkhard" userId="4d0eca32-dc59-4638-bb03-ba22162a2766" providerId="ADAL" clId="{5690781D-E9A9-464D-B3F7-E61981566430}" dt="2023-06-14T10:15:34.258" v="2288" actId="29295"/>
          <ac:picMkLst>
            <pc:docMk/>
            <pc:sldMk cId="2406454749" sldId="493"/>
            <ac:picMk id="4" creationId="{756E24AB-F5C8-5B2A-7984-C99C2B482AFC}"/>
          </ac:picMkLst>
        </pc:picChg>
      </pc:sldChg>
      <pc:sldChg chg="addSp delSp modSp new mod ord">
        <pc:chgData name="Philippe Burkhard" userId="4d0eca32-dc59-4638-bb03-ba22162a2766" providerId="ADAL" clId="{5690781D-E9A9-464D-B3F7-E61981566430}" dt="2023-06-14T14:00:09.447" v="6143" actId="20577"/>
        <pc:sldMkLst>
          <pc:docMk/>
          <pc:sldMk cId="839672824" sldId="494"/>
        </pc:sldMkLst>
        <pc:spChg chg="del">
          <ac:chgData name="Philippe Burkhard" userId="4d0eca32-dc59-4638-bb03-ba22162a2766" providerId="ADAL" clId="{5690781D-E9A9-464D-B3F7-E61981566430}" dt="2023-06-14T10:16:40.683" v="2294" actId="478"/>
          <ac:spMkLst>
            <pc:docMk/>
            <pc:sldMk cId="839672824" sldId="494"/>
            <ac:spMk id="2" creationId="{0577CEEB-7BDB-0416-9B71-4FD3C6173FE0}"/>
          </ac:spMkLst>
        </pc:spChg>
        <pc:spChg chg="del">
          <ac:chgData name="Philippe Burkhard" userId="4d0eca32-dc59-4638-bb03-ba22162a2766" providerId="ADAL" clId="{5690781D-E9A9-464D-B3F7-E61981566430}" dt="2023-06-14T10:17:03.441" v="2295" actId="931"/>
          <ac:spMkLst>
            <pc:docMk/>
            <pc:sldMk cId="839672824" sldId="494"/>
            <ac:spMk id="5" creationId="{4EE51F80-132F-CFEE-DD83-1C25CA7255B3}"/>
          </ac:spMkLst>
        </pc:spChg>
        <pc:spChg chg="mod">
          <ac:chgData name="Philippe Burkhard" userId="4d0eca32-dc59-4638-bb03-ba22162a2766" providerId="ADAL" clId="{5690781D-E9A9-464D-B3F7-E61981566430}" dt="2023-06-14T10:22:33.956" v="2694" actId="20577"/>
          <ac:spMkLst>
            <pc:docMk/>
            <pc:sldMk cId="839672824" sldId="494"/>
            <ac:spMk id="6" creationId="{A16A7FE3-305E-A094-8F00-E1FB84543153}"/>
          </ac:spMkLst>
        </pc:spChg>
        <pc:spChg chg="add mod">
          <ac:chgData name="Philippe Burkhard" userId="4d0eca32-dc59-4638-bb03-ba22162a2766" providerId="ADAL" clId="{5690781D-E9A9-464D-B3F7-E61981566430}" dt="2023-06-14T14:00:09.447" v="6143" actId="20577"/>
          <ac:spMkLst>
            <pc:docMk/>
            <pc:sldMk cId="839672824" sldId="494"/>
            <ac:spMk id="9" creationId="{FEAFDFD3-DAB7-7240-2EE7-DC3829943EC4}"/>
          </ac:spMkLst>
        </pc:spChg>
        <pc:spChg chg="add del mod">
          <ac:chgData name="Philippe Burkhard" userId="4d0eca32-dc59-4638-bb03-ba22162a2766" providerId="ADAL" clId="{5690781D-E9A9-464D-B3F7-E61981566430}" dt="2023-06-14T12:18:23.020" v="3883" actId="478"/>
          <ac:spMkLst>
            <pc:docMk/>
            <pc:sldMk cId="839672824" sldId="494"/>
            <ac:spMk id="10" creationId="{74026EF7-304B-5D0B-6E77-0D95C90BCF80}"/>
          </ac:spMkLst>
        </pc:spChg>
        <pc:picChg chg="add mod">
          <ac:chgData name="Philippe Burkhard" userId="4d0eca32-dc59-4638-bb03-ba22162a2766" providerId="ADAL" clId="{5690781D-E9A9-464D-B3F7-E61981566430}" dt="2023-06-14T10:17:35.367" v="2303" actId="1076"/>
          <ac:picMkLst>
            <pc:docMk/>
            <pc:sldMk cId="839672824" sldId="494"/>
            <ac:picMk id="8" creationId="{BC037DDA-B527-FD34-8B16-FDD904746F76}"/>
          </ac:picMkLst>
        </pc:picChg>
      </pc:sldChg>
      <pc:sldChg chg="new del">
        <pc:chgData name="Philippe Burkhard" userId="4d0eca32-dc59-4638-bb03-ba22162a2766" providerId="ADAL" clId="{5690781D-E9A9-464D-B3F7-E61981566430}" dt="2023-06-14T10:16:32.492" v="2290" actId="47"/>
        <pc:sldMkLst>
          <pc:docMk/>
          <pc:sldMk cId="3980998250" sldId="494"/>
        </pc:sldMkLst>
      </pc:sldChg>
      <pc:sldChg chg="addSp modSp add mod">
        <pc:chgData name="Philippe Burkhard" userId="4d0eca32-dc59-4638-bb03-ba22162a2766" providerId="ADAL" clId="{5690781D-E9A9-464D-B3F7-E61981566430}" dt="2023-06-14T12:23:50.252" v="4018" actId="1076"/>
        <pc:sldMkLst>
          <pc:docMk/>
          <pc:sldMk cId="286440517" sldId="495"/>
        </pc:sldMkLst>
        <pc:spChg chg="mod">
          <ac:chgData name="Philippe Burkhard" userId="4d0eca32-dc59-4638-bb03-ba22162a2766" providerId="ADAL" clId="{5690781D-E9A9-464D-B3F7-E61981566430}" dt="2023-06-14T12:22:44.422" v="4010" actId="20577"/>
          <ac:spMkLst>
            <pc:docMk/>
            <pc:sldMk cId="286440517" sldId="495"/>
            <ac:spMk id="2" creationId="{24818ACD-5555-4851-AC84-862F23EC78B4}"/>
          </ac:spMkLst>
        </pc:spChg>
        <pc:spChg chg="add mod ord">
          <ac:chgData name="Philippe Burkhard" userId="4d0eca32-dc59-4638-bb03-ba22162a2766" providerId="ADAL" clId="{5690781D-E9A9-464D-B3F7-E61981566430}" dt="2023-06-14T12:23:50.252" v="4018" actId="1076"/>
          <ac:spMkLst>
            <pc:docMk/>
            <pc:sldMk cId="286440517" sldId="495"/>
            <ac:spMk id="3" creationId="{B7AB94E8-DDA1-3D88-303E-72B419027FD7}"/>
          </ac:spMkLst>
        </pc:spChg>
      </pc:sldChg>
      <pc:sldChg chg="delSp modSp add del mod">
        <pc:chgData name="Philippe Burkhard" userId="4d0eca32-dc59-4638-bb03-ba22162a2766" providerId="ADAL" clId="{5690781D-E9A9-464D-B3F7-E61981566430}" dt="2023-06-14T12:16:32.763" v="3808" actId="47"/>
        <pc:sldMkLst>
          <pc:docMk/>
          <pc:sldMk cId="1281830964" sldId="495"/>
        </pc:sldMkLst>
        <pc:spChg chg="mod">
          <ac:chgData name="Philippe Burkhard" userId="4d0eca32-dc59-4638-bb03-ba22162a2766" providerId="ADAL" clId="{5690781D-E9A9-464D-B3F7-E61981566430}" dt="2023-06-14T10:59:55.219" v="3205" actId="20577"/>
          <ac:spMkLst>
            <pc:docMk/>
            <pc:sldMk cId="1281830964" sldId="495"/>
            <ac:spMk id="2" creationId="{24818ACD-5555-4851-AC84-862F23EC78B4}"/>
          </ac:spMkLst>
        </pc:spChg>
        <pc:spChg chg="del">
          <ac:chgData name="Philippe Burkhard" userId="4d0eca32-dc59-4638-bb03-ba22162a2766" providerId="ADAL" clId="{5690781D-E9A9-464D-B3F7-E61981566430}" dt="2023-06-14T10:59:19.812" v="3185" actId="478"/>
          <ac:spMkLst>
            <pc:docMk/>
            <pc:sldMk cId="1281830964" sldId="495"/>
            <ac:spMk id="3" creationId="{A5682ED5-E435-5B8E-BE22-0447CA40FF2B}"/>
          </ac:spMkLst>
        </pc:spChg>
        <pc:spChg chg="mod">
          <ac:chgData name="Philippe Burkhard" userId="4d0eca32-dc59-4638-bb03-ba22162a2766" providerId="ADAL" clId="{5690781D-E9A9-464D-B3F7-E61981566430}" dt="2023-06-14T11:00:00.694" v="3213" actId="20577"/>
          <ac:spMkLst>
            <pc:docMk/>
            <pc:sldMk cId="1281830964" sldId="495"/>
            <ac:spMk id="4" creationId="{507727B5-D88F-A79E-135A-97DBE7E5BC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7E75-8CE3-4604-A151-D2F8F0EC1FAC}" type="datetimeFigureOut">
              <a:rPr lang="de-CH" smtClean="0"/>
              <a:t>13.06.2023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E044A-7CB7-42A5-86B4-FDDE8862433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9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763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215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Trainer als höchstes Gut soll auch so bleiben.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441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114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099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i="1" dirty="0"/>
              <a:t>In den RLZ trainieren sehr viele </a:t>
            </a:r>
            <a:r>
              <a:rPr lang="de-CH" sz="1200" i="1" dirty="0" err="1"/>
              <a:t>Nachwuchsnatispieler</a:t>
            </a:r>
            <a:r>
              <a:rPr lang="de-CH" sz="1200" i="1" dirty="0"/>
              <a:t>*innen. Kein Wunder, will der Verband mitreden, was da passiert.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236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 descr="Bild einfügen">
            <a:extLst>
              <a:ext uri="{FF2B5EF4-FFF2-40B4-BE49-F238E27FC236}">
                <a16:creationId xmlns:a16="http://schemas.microsoft.com/office/drawing/2014/main" id="{0C567AD1-0356-4D97-80E4-38DAC492A4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32621F-381C-4376-AD8C-A6CAC35A3E56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594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A12EE8-0160-4956-8161-7349C1E5833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</p:spPr>
        <p:txBody>
          <a:bodyPr/>
          <a:lstStyle>
            <a:lvl1pPr marL="0" indent="0">
              <a:buNone/>
              <a:defRPr>
                <a:sym typeface="Wingdings"/>
              </a:defRPr>
            </a:lvl1pPr>
          </a:lstStyle>
          <a:p>
            <a:pPr lvl="0"/>
            <a:r>
              <a:rPr lang="de-CH" dirty="0"/>
              <a:t>Tabelle einfügen (Schwarze Tabelle  Tabellenvorlagen)</a:t>
            </a:r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00A42AF-6CB0-4119-8C79-77C9DF48AF1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096000" y="2124000"/>
            <a:ext cx="5640800" cy="3960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0" y="2124000"/>
            <a:ext cx="5640800" cy="3960440"/>
          </a:xfrm>
        </p:spPr>
        <p:txBody>
          <a:bodyPr lIns="360000" tIns="360000" rIns="360000" bIns="360000" anchor="t">
            <a:norm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30.04.2020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F4F02F3-5D32-4121-BE8C-CBD493CCA4B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DF4E767-7A7F-471A-A27B-2DB92ECB714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56000" y="1124744"/>
            <a:ext cx="11280000" cy="5400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8654752" cy="5040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034F15-2F89-4831-BD6F-3DB80EBB473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1826ED1-C3AD-43F5-92BD-B99D6DD6550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1196753"/>
            <a:ext cx="4011084" cy="1162051"/>
          </a:xfrm>
        </p:spPr>
        <p:txBody>
          <a:bodyPr anchor="ctr"/>
          <a:lstStyle>
            <a:lvl1pPr algn="l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196754"/>
            <a:ext cx="6815667" cy="492941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2492898"/>
            <a:ext cx="4011084" cy="36332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DCDF785-26C5-4384-9C40-28E642F0B95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 descr="Bild einfügen">
            <a:extLst>
              <a:ext uri="{FF2B5EF4-FFF2-40B4-BE49-F238E27FC236}">
                <a16:creationId xmlns:a16="http://schemas.microsoft.com/office/drawing/2014/main" id="{A1C844A4-6B63-49A2-B745-2D74EDA4C6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382E33-CC8D-4705-A711-C2574CE8B411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43200"/>
            <a:ext cx="3860800" cy="360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055EB4-A68F-406D-AA8A-1B3A3A68F7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Schlussfolie:</a:t>
            </a:r>
            <a:br>
              <a:rPr lang="de-DE" dirty="0"/>
            </a:br>
            <a:r>
              <a:rPr lang="de-DE" dirty="0"/>
              <a:t>Danke / Fragen etc.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74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F9EA9C-731F-4115-B72D-4A063FB9D39B}"/>
              </a:ext>
            </a:extLst>
          </p:cNvPr>
          <p:cNvGrpSpPr/>
          <p:nvPr userDrawn="1"/>
        </p:nvGrpSpPr>
        <p:grpSpPr>
          <a:xfrm>
            <a:off x="479376" y="245147"/>
            <a:ext cx="11254224" cy="663575"/>
            <a:chOff x="479376" y="245147"/>
            <a:chExt cx="11254224" cy="663575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7"/>
            <a:stretch/>
          </p:blipFill>
          <p:spPr bwMode="auto">
            <a:xfrm>
              <a:off x="479376" y="245147"/>
              <a:ext cx="11254224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s://res.cloudinary.com/swiss-unihockey/image/upload/oezrhj2hirrw87gihhqo.png">
              <a:extLst>
                <a:ext uri="{FF2B5EF4-FFF2-40B4-BE49-F238E27FC236}">
                  <a16:creationId xmlns:a16="http://schemas.microsoft.com/office/drawing/2014/main" id="{1D1E9B71-AC5F-4A33-90AF-36CEEFF73E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54" y="332656"/>
              <a:ext cx="1309936" cy="47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67608" y="332656"/>
            <a:ext cx="9014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8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7" r:id="rId6"/>
    <p:sldLayoutId id="2147483653" r:id="rId7"/>
    <p:sldLayoutId id="2147483656" r:id="rId8"/>
    <p:sldLayoutId id="214748366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7CFCA69-975F-4C0E-8A86-0FFC4A90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1</a:t>
            </a:fld>
            <a:endParaRPr lang="de-CH"/>
          </a:p>
        </p:txBody>
      </p:sp>
      <p:pic>
        <p:nvPicPr>
          <p:cNvPr id="4" name="Grafik 3" descr="Ein Bild, das Person, Kleidung, draußen, Schuhwerk enthält.&#10;&#10;Automatisch generierte Beschreibung">
            <a:extLst>
              <a:ext uri="{FF2B5EF4-FFF2-40B4-BE49-F238E27FC236}">
                <a16:creationId xmlns:a16="http://schemas.microsoft.com/office/drawing/2014/main" id="{756E24AB-F5C8-5B2A-7984-C99C2B482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6B22DE-2C98-47A6-B49A-ABA518886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6" y="4512968"/>
            <a:ext cx="5807968" cy="2338136"/>
          </a:xfrm>
        </p:spPr>
        <p:txBody>
          <a:bodyPr anchor="ctr">
            <a:normAutofit/>
          </a:bodyPr>
          <a:lstStyle/>
          <a:p>
            <a:r>
              <a:rPr lang="de-CH" dirty="0"/>
              <a:t>Workshop</a:t>
            </a:r>
            <a:br>
              <a:rPr lang="de-CH" dirty="0"/>
            </a:br>
            <a:r>
              <a:rPr lang="de-CH" dirty="0"/>
              <a:t>Ausbildung im RLZ</a:t>
            </a:r>
            <a:br>
              <a:rPr lang="de-CH" dirty="0"/>
            </a:br>
            <a:r>
              <a:rPr lang="de-CH" sz="2800" b="0" dirty="0"/>
              <a:t>Forum NWF 2023</a:t>
            </a:r>
          </a:p>
        </p:txBody>
      </p:sp>
    </p:spTree>
    <p:extLst>
      <p:ext uri="{BB962C8B-B14F-4D97-AF65-F5344CB8AC3E}">
        <p14:creationId xmlns:p14="http://schemas.microsoft.com/office/powerpoint/2010/main" val="188984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Person, Sport, Spieler, Menge enthält.&#10;&#10;Automatisch generierte Beschreibung">
            <a:extLst>
              <a:ext uri="{FF2B5EF4-FFF2-40B4-BE49-F238E27FC236}">
                <a16:creationId xmlns:a16="http://schemas.microsoft.com/office/drawing/2014/main" id="{406024DA-DAEC-4C1B-819C-1D19ACD744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 b="755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2546407-8617-46EC-A448-C93A7CBF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DB06BE0F-1468-4285-83A7-6692B79A7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984" y="4509120"/>
            <a:ext cx="5385600" cy="1656184"/>
          </a:xfrm>
        </p:spPr>
        <p:txBody>
          <a:bodyPr/>
          <a:lstStyle/>
          <a:p>
            <a:r>
              <a:rPr lang="en-US" dirty="0"/>
              <a:t>Auf </a:t>
            </a:r>
            <a:r>
              <a:rPr lang="en-US" dirty="0" err="1"/>
              <a:t>geht’s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4567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ED4599-1982-44A3-55C0-D37D1AF9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62FE38-1F53-464E-20A9-18EC9E32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6434-48B5-4D51-A992-A4E216028942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8" name="Bildplatzhalter 7" descr="Ein Bild, das Person, Kleidung, draußen, Schuhwerk enthält.&#10;&#10;Automatisch generierte Beschreibung">
            <a:extLst>
              <a:ext uri="{FF2B5EF4-FFF2-40B4-BE49-F238E27FC236}">
                <a16:creationId xmlns:a16="http://schemas.microsoft.com/office/drawing/2014/main" id="{BC037DDA-B527-FD34-8B16-FDD904746F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14104"/>
          <a:stretch>
            <a:fillRect/>
          </a:stretch>
        </p:blipFill>
        <p:spPr>
          <a:xfrm>
            <a:off x="380165" y="1052736"/>
            <a:ext cx="1143167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16A7FE3-305E-A094-8F00-E1FB8454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Ziele des Workshops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AFDFD3-DAB7-7240-2EE7-DC3829943EC4}"/>
              </a:ext>
            </a:extLst>
          </p:cNvPr>
          <p:cNvSpPr txBox="1"/>
          <p:nvPr/>
        </p:nvSpPr>
        <p:spPr>
          <a:xfrm>
            <a:off x="421160" y="5085184"/>
            <a:ext cx="10032488" cy="830997"/>
          </a:xfrm>
          <a:prstGeom prst="rect">
            <a:avLst/>
          </a:prstGeom>
          <a:solidFill>
            <a:srgbClr val="009999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Du kannst dich zum Austausch und Kommunikation zwischen Verband, RLZ und Verein äussern. </a:t>
            </a:r>
          </a:p>
        </p:txBody>
      </p:sp>
    </p:spTree>
    <p:extLst>
      <p:ext uri="{BB962C8B-B14F-4D97-AF65-F5344CB8AC3E}">
        <p14:creationId xmlns:p14="http://schemas.microsoft.com/office/powerpoint/2010/main" val="83967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3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345201"/>
            <a:ext cx="8654752" cy="504056"/>
          </a:xfrm>
        </p:spPr>
        <p:txBody>
          <a:bodyPr/>
          <a:lstStyle/>
          <a:p>
            <a:r>
              <a:rPr lang="de-CH" dirty="0"/>
              <a:t>RLZ-Landschaft</a:t>
            </a:r>
          </a:p>
        </p:txBody>
      </p:sp>
      <p:pic>
        <p:nvPicPr>
          <p:cNvPr id="6" name="Grafik 5" descr="Ein Bild, das Karte, Atlas, Text enthält.&#10;&#10;Automatisch generierte Beschreibung">
            <a:extLst>
              <a:ext uri="{FF2B5EF4-FFF2-40B4-BE49-F238E27FC236}">
                <a16:creationId xmlns:a16="http://schemas.microsoft.com/office/drawing/2014/main" id="{A255ED71-208E-B2AD-3B74-4AEEAF5D8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2420"/>
          <a:stretch/>
        </p:blipFill>
        <p:spPr>
          <a:xfrm>
            <a:off x="399074" y="1206080"/>
            <a:ext cx="8352928" cy="512552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378551-C427-3CCD-DF39-C9F8BCE8A079}"/>
              </a:ext>
            </a:extLst>
          </p:cNvPr>
          <p:cNvSpPr txBox="1">
            <a:spLocks/>
          </p:cNvSpPr>
          <p:nvPr/>
        </p:nvSpPr>
        <p:spPr>
          <a:xfrm>
            <a:off x="8904312" y="1219452"/>
            <a:ext cx="2844800" cy="511215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b="1" dirty="0">
                <a:solidFill>
                  <a:schemeClr val="bg1"/>
                </a:solidFill>
              </a:rPr>
              <a:t>Eckdaten</a:t>
            </a:r>
          </a:p>
          <a:p>
            <a:pPr algn="l"/>
            <a:endParaRPr lang="de-CH" b="1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b="1" dirty="0">
                <a:solidFill>
                  <a:schemeClr val="bg1"/>
                </a:solidFill>
              </a:rPr>
              <a:t>11</a:t>
            </a:r>
            <a:r>
              <a:rPr lang="de-CH" sz="2200" dirty="0">
                <a:solidFill>
                  <a:schemeClr val="bg1"/>
                </a:solidFill>
              </a:rPr>
              <a:t> regionale Leistungszentren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dirty="0">
                <a:solidFill>
                  <a:schemeClr val="bg1"/>
                </a:solidFill>
              </a:rPr>
              <a:t>Verteilt auf </a:t>
            </a:r>
            <a:r>
              <a:rPr lang="de-CH" sz="2200" b="1" dirty="0">
                <a:solidFill>
                  <a:schemeClr val="bg1"/>
                </a:solidFill>
              </a:rPr>
              <a:t>30</a:t>
            </a:r>
            <a:r>
              <a:rPr lang="de-CH" sz="2200" dirty="0">
                <a:solidFill>
                  <a:schemeClr val="bg1"/>
                </a:solidFill>
              </a:rPr>
              <a:t> Standorte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dirty="0">
                <a:solidFill>
                  <a:schemeClr val="bg1"/>
                </a:solidFill>
              </a:rPr>
              <a:t>Mit total </a:t>
            </a:r>
            <a:r>
              <a:rPr lang="de-CH" sz="2200" b="1" dirty="0">
                <a:solidFill>
                  <a:schemeClr val="bg1"/>
                </a:solidFill>
              </a:rPr>
              <a:t>90</a:t>
            </a:r>
            <a:r>
              <a:rPr lang="de-CH" sz="2200" dirty="0">
                <a:solidFill>
                  <a:schemeClr val="bg1"/>
                </a:solidFill>
              </a:rPr>
              <a:t> Trainingsangebote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CH" sz="2200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dirty="0">
                <a:solidFill>
                  <a:schemeClr val="bg1"/>
                </a:solidFill>
              </a:rPr>
              <a:t>Über 80% aller Spieler mit TC national trainieren in einem RLZ</a:t>
            </a:r>
            <a:r>
              <a:rPr lang="de-CH" dirty="0">
                <a:solidFill>
                  <a:schemeClr val="bg1"/>
                </a:solidFill>
              </a:rPr>
              <a:t> </a:t>
            </a:r>
          </a:p>
          <a:p>
            <a:r>
              <a:rPr lang="de-CH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56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4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345201"/>
            <a:ext cx="8654752" cy="504056"/>
          </a:xfrm>
        </p:spPr>
        <p:txBody>
          <a:bodyPr/>
          <a:lstStyle/>
          <a:p>
            <a:r>
              <a:rPr lang="de-CH" dirty="0"/>
              <a:t>Ausgangslage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5682ED5-E435-5B8E-BE22-0447CA40FF2B}"/>
              </a:ext>
            </a:extLst>
          </p:cNvPr>
          <p:cNvSpPr txBox="1"/>
          <p:nvPr/>
        </p:nvSpPr>
        <p:spPr>
          <a:xfrm>
            <a:off x="609600" y="1161160"/>
            <a:ext cx="5456832" cy="4616648"/>
          </a:xfrm>
          <a:prstGeom prst="rect">
            <a:avLst/>
          </a:prstGeom>
          <a:solidFill>
            <a:srgbClr val="67C4D9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3000" b="1" dirty="0"/>
              <a:t>Was bisher geschah…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3000" dirty="0"/>
              <a:t>Tagestrainings wurden von den Schulen gelöst.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3000" dirty="0"/>
              <a:t>Vereinsneutralität (so weit möglich).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3000" dirty="0"/>
              <a:t>An fast allen «Brennpunkten» Standorte eröffnet.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/>
          </a:p>
          <a:p>
            <a:endParaRPr lang="de-CH" sz="2800" dirty="0"/>
          </a:p>
          <a:p>
            <a:r>
              <a:rPr lang="de-CH" sz="2800" dirty="0"/>
              <a:t> </a:t>
            </a:r>
          </a:p>
        </p:txBody>
      </p:sp>
      <p:pic>
        <p:nvPicPr>
          <p:cNvPr id="6" name="Grafik 5" descr="Ein Bild, das Person, Sport, Mann, Kleidung enthält.&#10;&#10;Automatisch generierte Beschreibung">
            <a:extLst>
              <a:ext uri="{FF2B5EF4-FFF2-40B4-BE49-F238E27FC236}">
                <a16:creationId xmlns:a16="http://schemas.microsoft.com/office/drawing/2014/main" id="{3871BFFE-C722-5248-DE10-CEB83EB1E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r="3682"/>
          <a:stretch/>
        </p:blipFill>
        <p:spPr>
          <a:xfrm>
            <a:off x="6528048" y="1161160"/>
            <a:ext cx="5119462" cy="52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5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345201"/>
            <a:ext cx="8654752" cy="504056"/>
          </a:xfrm>
        </p:spPr>
        <p:txBody>
          <a:bodyPr/>
          <a:lstStyle/>
          <a:p>
            <a:r>
              <a:rPr lang="de-CH" dirty="0"/>
              <a:t>Ausgangslage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7727B5-D88F-A79E-135A-97DBE7E5BCEA}"/>
              </a:ext>
            </a:extLst>
          </p:cNvPr>
          <p:cNvSpPr txBox="1"/>
          <p:nvPr/>
        </p:nvSpPr>
        <p:spPr>
          <a:xfrm>
            <a:off x="6096000" y="1164134"/>
            <a:ext cx="5622044" cy="4401205"/>
          </a:xfrm>
          <a:prstGeom prst="rect">
            <a:avLst/>
          </a:prstGeom>
          <a:solidFill>
            <a:srgbClr val="009999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Das höchste Gut – der*die Trainer*in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dirty="0">
                <a:solidFill>
                  <a:schemeClr val="bg1"/>
                </a:solidFill>
              </a:rPr>
              <a:t>Mind. J+S Zusatz Leistungssport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dirty="0">
                <a:solidFill>
                  <a:schemeClr val="bg1"/>
                </a:solidFill>
              </a:rPr>
              <a:t>Bringt eigene Philosophie / Trainingsmethode mit</a:t>
            </a:r>
          </a:p>
          <a:p>
            <a:pPr lvl="1"/>
            <a:endParaRPr lang="de-CH" sz="2800" u="sng" dirty="0">
              <a:solidFill>
                <a:schemeClr val="bg1"/>
              </a:solidFill>
            </a:endParaRPr>
          </a:p>
          <a:p>
            <a:pPr lvl="1"/>
            <a:r>
              <a:rPr lang="de-CH" sz="2800" u="sng" dirty="0">
                <a:solidFill>
                  <a:schemeClr val="bg1"/>
                </a:solidFill>
              </a:rPr>
              <a:t>Vorteil</a:t>
            </a:r>
            <a:r>
              <a:rPr lang="de-CH" sz="2800" dirty="0">
                <a:solidFill>
                  <a:schemeClr val="bg1"/>
                </a:solidFill>
              </a:rPr>
              <a:t>: Vielfalt, «</a:t>
            </a:r>
            <a:r>
              <a:rPr lang="de-CH" sz="2800" dirty="0" err="1">
                <a:solidFill>
                  <a:schemeClr val="bg1"/>
                </a:solidFill>
              </a:rPr>
              <a:t>Berufstolz</a:t>
            </a:r>
            <a:r>
              <a:rPr lang="de-CH" sz="2800" dirty="0">
                <a:solidFill>
                  <a:schemeClr val="bg1"/>
                </a:solidFill>
              </a:rPr>
              <a:t>»</a:t>
            </a:r>
          </a:p>
          <a:p>
            <a:pPr lvl="1"/>
            <a:r>
              <a:rPr lang="de-CH" sz="2800" u="sng" dirty="0">
                <a:solidFill>
                  <a:schemeClr val="bg1"/>
                </a:solidFill>
              </a:rPr>
              <a:t>Nachteil:</a:t>
            </a:r>
            <a:r>
              <a:rPr lang="de-CH" sz="2800" dirty="0">
                <a:solidFill>
                  <a:schemeClr val="bg1"/>
                </a:solidFill>
              </a:rPr>
              <a:t> Sprache, Austausch</a:t>
            </a:r>
          </a:p>
          <a:p>
            <a:pPr lvl="1"/>
            <a:endParaRPr lang="de-CH" sz="2800" u="sng" dirty="0">
              <a:solidFill>
                <a:schemeClr val="bg1"/>
              </a:solidFill>
            </a:endParaRPr>
          </a:p>
          <a:p>
            <a:pPr marL="914400" lvl="1" indent="-457200">
              <a:buFont typeface="Symbol" panose="05050102010706020507" pitchFamily="18" charset="2"/>
              <a:buChar char="-"/>
            </a:pPr>
            <a:endParaRPr lang="de-CH" sz="2800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Person, Sport, Kleidung, Menschliches Gesicht enthält.&#10;&#10;Automatisch generierte Beschreibung">
            <a:extLst>
              <a:ext uri="{FF2B5EF4-FFF2-40B4-BE49-F238E27FC236}">
                <a16:creationId xmlns:a16="http://schemas.microsoft.com/office/drawing/2014/main" id="{3DD3570B-DB07-2455-C9DD-7AC94BA0E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463672" y="1195777"/>
            <a:ext cx="5406020" cy="48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6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345201"/>
            <a:ext cx="8654752" cy="504056"/>
          </a:xfrm>
        </p:spPr>
        <p:txBody>
          <a:bodyPr/>
          <a:lstStyle/>
          <a:p>
            <a:r>
              <a:rPr lang="de-CH" dirty="0"/>
              <a:t>Ausgangslage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DE0907-7F8B-CD00-A86A-04D86395B884}"/>
              </a:ext>
            </a:extLst>
          </p:cNvPr>
          <p:cNvSpPr txBox="1"/>
          <p:nvPr/>
        </p:nvSpPr>
        <p:spPr>
          <a:xfrm>
            <a:off x="476005" y="1181513"/>
            <a:ext cx="11161240" cy="523220"/>
          </a:xfrm>
          <a:prstGeom prst="rect">
            <a:avLst/>
          </a:prstGeom>
          <a:solidFill>
            <a:srgbClr val="009999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Was sind die inhaltlichen Empfehlungen für ein RLZ von swiss unihockey?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73A8D8-512E-941C-9B68-E761BA03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05" y="2036989"/>
            <a:ext cx="10509912" cy="300696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C08453F-6E2F-FED0-B7A3-75E40DE18D9E}"/>
              </a:ext>
            </a:extLst>
          </p:cNvPr>
          <p:cNvSpPr txBox="1"/>
          <p:nvPr/>
        </p:nvSpPr>
        <p:spPr>
          <a:xfrm>
            <a:off x="421160" y="5441991"/>
            <a:ext cx="11161240" cy="954107"/>
          </a:xfrm>
          <a:prstGeom prst="rect">
            <a:avLst/>
          </a:prstGeom>
          <a:solidFill>
            <a:srgbClr val="009999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Reicht das? </a:t>
            </a:r>
          </a:p>
          <a:p>
            <a:pPr algn="ctr"/>
            <a:r>
              <a:rPr lang="de-CH" sz="2800" dirty="0"/>
              <a:t>Müssten wir nicht mehr zusammenarbeiten? </a:t>
            </a:r>
            <a:endParaRPr lang="de-C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7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345201"/>
            <a:ext cx="8654752" cy="504056"/>
          </a:xfrm>
        </p:spPr>
        <p:txBody>
          <a:bodyPr/>
          <a:lstStyle/>
          <a:p>
            <a:r>
              <a:rPr lang="de-CH" dirty="0"/>
              <a:t>Chance nutzen</a:t>
            </a:r>
          </a:p>
        </p:txBody>
      </p:sp>
      <p:pic>
        <p:nvPicPr>
          <p:cNvPr id="6" name="Grafik 5" descr="Ein Bild, das Karte, Atlas, Text enthält.&#10;&#10;Automatisch generierte Beschreibung">
            <a:extLst>
              <a:ext uri="{FF2B5EF4-FFF2-40B4-BE49-F238E27FC236}">
                <a16:creationId xmlns:a16="http://schemas.microsoft.com/office/drawing/2014/main" id="{A255ED71-208E-B2AD-3B74-4AEEAF5D8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2420"/>
          <a:stretch/>
        </p:blipFill>
        <p:spPr>
          <a:xfrm>
            <a:off x="399074" y="1206080"/>
            <a:ext cx="8352928" cy="512552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378551-C427-3CCD-DF39-C9F8BCE8A079}"/>
              </a:ext>
            </a:extLst>
          </p:cNvPr>
          <p:cNvSpPr txBox="1">
            <a:spLocks/>
          </p:cNvSpPr>
          <p:nvPr/>
        </p:nvSpPr>
        <p:spPr>
          <a:xfrm>
            <a:off x="8904312" y="1219452"/>
            <a:ext cx="2844800" cy="511215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b="1" dirty="0">
                <a:solidFill>
                  <a:schemeClr val="bg1"/>
                </a:solidFill>
              </a:rPr>
              <a:t>Eckdaten</a:t>
            </a:r>
          </a:p>
          <a:p>
            <a:pPr algn="l"/>
            <a:endParaRPr lang="de-CH" b="1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b="1" dirty="0">
                <a:solidFill>
                  <a:schemeClr val="bg1"/>
                </a:solidFill>
              </a:rPr>
              <a:t>11</a:t>
            </a:r>
            <a:r>
              <a:rPr lang="de-CH" sz="2200" dirty="0">
                <a:solidFill>
                  <a:schemeClr val="bg1"/>
                </a:solidFill>
              </a:rPr>
              <a:t> regionale Leistungszentren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dirty="0">
                <a:solidFill>
                  <a:schemeClr val="bg1"/>
                </a:solidFill>
              </a:rPr>
              <a:t>Verteilt auf </a:t>
            </a:r>
            <a:r>
              <a:rPr lang="de-CH" sz="2200" b="1" dirty="0">
                <a:solidFill>
                  <a:schemeClr val="bg1"/>
                </a:solidFill>
              </a:rPr>
              <a:t>30</a:t>
            </a:r>
            <a:r>
              <a:rPr lang="de-CH" sz="2200" dirty="0">
                <a:solidFill>
                  <a:schemeClr val="bg1"/>
                </a:solidFill>
              </a:rPr>
              <a:t> Standorte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dirty="0">
                <a:solidFill>
                  <a:schemeClr val="bg1"/>
                </a:solidFill>
              </a:rPr>
              <a:t>Mit total </a:t>
            </a:r>
            <a:r>
              <a:rPr lang="de-CH" sz="2200" b="1" dirty="0">
                <a:solidFill>
                  <a:schemeClr val="bg1"/>
                </a:solidFill>
              </a:rPr>
              <a:t>90</a:t>
            </a:r>
            <a:r>
              <a:rPr lang="de-CH" sz="2200" dirty="0">
                <a:solidFill>
                  <a:schemeClr val="bg1"/>
                </a:solidFill>
              </a:rPr>
              <a:t> Trainingsangebote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CH" sz="2200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sz="2200" dirty="0">
                <a:solidFill>
                  <a:schemeClr val="bg1"/>
                </a:solidFill>
              </a:rPr>
              <a:t>Über 80% aller Spieler mit TC national trainieren in einem RLZ</a:t>
            </a:r>
            <a:r>
              <a:rPr lang="de-CH" dirty="0">
                <a:solidFill>
                  <a:schemeClr val="bg1"/>
                </a:solidFill>
              </a:rPr>
              <a:t> </a:t>
            </a:r>
          </a:p>
          <a:p>
            <a:r>
              <a:rPr lang="de-CH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7AB94E8-DDA1-3D88-303E-72B419027FD7}"/>
              </a:ext>
            </a:extLst>
          </p:cNvPr>
          <p:cNvSpPr/>
          <p:nvPr/>
        </p:nvSpPr>
        <p:spPr>
          <a:xfrm>
            <a:off x="8735640" y="3861048"/>
            <a:ext cx="3182144" cy="2304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44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8</a:t>
            </a:fld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818ACD-5555-4851-AC84-862F23EC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345201"/>
            <a:ext cx="8654752" cy="504056"/>
          </a:xfrm>
        </p:spPr>
        <p:txBody>
          <a:bodyPr/>
          <a:lstStyle/>
          <a:p>
            <a:r>
              <a:rPr lang="de-CH" dirty="0"/>
              <a:t>Chance nutzen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7727B5-D88F-A79E-135A-97DBE7E5BCEA}"/>
              </a:ext>
            </a:extLst>
          </p:cNvPr>
          <p:cNvSpPr txBox="1"/>
          <p:nvPr/>
        </p:nvSpPr>
        <p:spPr>
          <a:xfrm>
            <a:off x="479376" y="1052736"/>
            <a:ext cx="6120680" cy="3970318"/>
          </a:xfrm>
          <a:prstGeom prst="rect">
            <a:avLst/>
          </a:prstGeom>
          <a:solidFill>
            <a:srgbClr val="67C4D9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800" b="1" dirty="0"/>
              <a:t>Nationalteams wollen/müssen sich mehr einbringen. </a:t>
            </a:r>
          </a:p>
          <a:p>
            <a:endParaRPr lang="de-CH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dirty="0"/>
              <a:t>WM-Analysen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dirty="0"/>
              <a:t>Erfolgsfaktoren für das CH-Unihockey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dirty="0"/>
              <a:t>Gemeinsame Sprache</a:t>
            </a:r>
          </a:p>
          <a:p>
            <a:endParaRPr lang="de-CH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sz="2800" dirty="0"/>
          </a:p>
        </p:txBody>
      </p:sp>
      <p:pic>
        <p:nvPicPr>
          <p:cNvPr id="10" name="Grafik 9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EE284566-D963-7546-698E-F5B67CE58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09" y="1065515"/>
            <a:ext cx="4614891" cy="55172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DAF6FB1-EBC1-D8A1-60BC-8FD245A1CF37}"/>
              </a:ext>
            </a:extLst>
          </p:cNvPr>
          <p:cNvSpPr txBox="1"/>
          <p:nvPr/>
        </p:nvSpPr>
        <p:spPr>
          <a:xfrm rot="20894786">
            <a:off x="1510090" y="4251973"/>
            <a:ext cx="5142657" cy="1815882"/>
          </a:xfrm>
          <a:prstGeom prst="rect">
            <a:avLst/>
          </a:prstGeom>
          <a:solidFill>
            <a:srgbClr val="009999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Wie?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</a:rPr>
              <a:t>Besuche vor 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</a:rPr>
              <a:t>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</a:rPr>
              <a:t>Newsletter/Newsvideo</a:t>
            </a:r>
          </a:p>
        </p:txBody>
      </p:sp>
    </p:spTree>
    <p:extLst>
      <p:ext uri="{BB962C8B-B14F-4D97-AF65-F5344CB8AC3E}">
        <p14:creationId xmlns:p14="http://schemas.microsoft.com/office/powerpoint/2010/main" val="301235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0E89-A301-2E4E-1D93-F8DAC0CC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Diskussion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645ADA-7FD9-932A-A0F7-4BD6AD4D3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15" y="1326974"/>
            <a:ext cx="5384800" cy="4525963"/>
          </a:xfrm>
          <a:solidFill>
            <a:srgbClr val="009999"/>
          </a:solidFill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de-CH" dirty="0">
                <a:solidFill>
                  <a:schemeClr val="bg1"/>
                </a:solidFill>
              </a:rPr>
              <a:t>In welcher Form ist die Kommunikation von swiss mit den RLZ erwünscht?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de-CH" dirty="0">
                <a:solidFill>
                  <a:schemeClr val="bg1"/>
                </a:solidFill>
              </a:rPr>
              <a:t>Wie soll Kommunikation zwischen RLZ und Verein aussehen? </a:t>
            </a:r>
          </a:p>
          <a:p>
            <a:pPr marL="457200" indent="-457200">
              <a:buFont typeface="+mj-lt"/>
              <a:buAutoNum type="alphaLcParenR"/>
            </a:pPr>
            <a:endParaRPr lang="de-CH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b="1" dirty="0">
                <a:sym typeface="Wingdings" panose="05000000000000000000" pitchFamily="2" charset="2"/>
              </a:rPr>
              <a:t>Erstens</a:t>
            </a:r>
            <a:r>
              <a:rPr lang="de-CH" dirty="0">
                <a:sym typeface="Wingdings" panose="05000000000000000000" pitchFamily="2" charset="2"/>
              </a:rPr>
              <a:t>: Einzelarbeit 3min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b="1" dirty="0">
                <a:sym typeface="Wingdings" panose="05000000000000000000" pitchFamily="2" charset="2"/>
              </a:rPr>
              <a:t>Zweitens</a:t>
            </a:r>
            <a:r>
              <a:rPr lang="de-CH" dirty="0">
                <a:sym typeface="Wingdings" panose="05000000000000000000" pitchFamily="2" charset="2"/>
              </a:rPr>
              <a:t>: 2er / 3er-Gruppen, 15</a:t>
            </a:r>
            <a:r>
              <a:rPr lang="de-CH" dirty="0"/>
              <a:t>min Diskussion und Punkte festhalten (Post-it)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b="1" dirty="0"/>
              <a:t>Drittens</a:t>
            </a:r>
            <a:r>
              <a:rPr lang="de-CH" dirty="0"/>
              <a:t>: Diskussion im Plenum</a:t>
            </a:r>
          </a:p>
          <a:p>
            <a:pPr marL="457200" indent="-457200">
              <a:buFont typeface="+mj-lt"/>
              <a:buAutoNum type="arabicPeriod"/>
            </a:pP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CBE17F-0AF4-329C-BBB1-FC107B568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9</a:t>
            </a:fld>
            <a:endParaRPr lang="de-CH" dirty="0"/>
          </a:p>
        </p:txBody>
      </p:sp>
      <p:pic>
        <p:nvPicPr>
          <p:cNvPr id="9" name="Inhaltsplatzhalter 8" descr="Ein Bild, das Person, Sport, Sportspiele, Handball enthält.&#10;&#10;Automatisch generierte Beschreibung">
            <a:extLst>
              <a:ext uri="{FF2B5EF4-FFF2-40B4-BE49-F238E27FC236}">
                <a16:creationId xmlns:a16="http://schemas.microsoft.com/office/drawing/2014/main" id="{8CC2A581-20B0-432B-90DA-774D0236D3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19659"/>
          <a:stretch/>
        </p:blipFill>
        <p:spPr>
          <a:xfrm>
            <a:off x="551384" y="1340768"/>
            <a:ext cx="5256585" cy="4525963"/>
          </a:xfrm>
        </p:spPr>
      </p:pic>
    </p:spTree>
    <p:extLst>
      <p:ext uri="{BB962C8B-B14F-4D97-AF65-F5344CB8AC3E}">
        <p14:creationId xmlns:p14="http://schemas.microsoft.com/office/powerpoint/2010/main" val="418905650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 unihock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8AD8102-2655-40CD-B995-50FD29991865}" vid="{0EC1919D-A993-4D5D-8C7D-7198B8A14A8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0EF14DCEA1EB42A4E025C34FDA4319" ma:contentTypeVersion="18" ma:contentTypeDescription="Ein neues Dokument erstellen." ma:contentTypeScope="" ma:versionID="1e4dab6c6d6293a7035dad7b81f11956">
  <xsd:schema xmlns:xsd="http://www.w3.org/2001/XMLSchema" xmlns:xs="http://www.w3.org/2001/XMLSchema" xmlns:p="http://schemas.microsoft.com/office/2006/metadata/properties" xmlns:ns2="e711d513-9c93-4344-b070-b9fab7cd5c8a" xmlns:ns3="95b92c10-a484-4f04-b575-4d00e0e53751" targetNamespace="http://schemas.microsoft.com/office/2006/metadata/properties" ma:root="true" ma:fieldsID="75e51384e2a41d1bd94b051c3a584c0f" ns2:_="" ns3:_="">
    <xsd:import namespace="e711d513-9c93-4344-b070-b9fab7cd5c8a"/>
    <xsd:import namespace="95b92c10-a484-4f04-b575-4d00e0e5375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m7aa2674883f455cae96e89d73cb7650" minOccurs="0"/>
                <xsd:element ref="ns3:MediaServiceAutoTag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1d513-9c93-4344-b070-b9fab7cd5c8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7" nillable="true" ma:taxonomy="true" ma:internalName="TaxKeywordTaxHTField" ma:taxonomyFieldName="TaxKeyword" ma:displayName="Unternehmensstichwörter" ma:fieldId="{23f27201-bee3-471e-b2e7-b64fd8b7ca38}" ma:taxonomyMulti="true" ma:sspId="144fb61b-df36-4279-b5a0-a523486caf0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0a7b2ba9-135a-48f8-b373-3499f369b8bf}" ma:internalName="TaxCatchAll" ma:showField="CatchAllData" ma:web="e711d513-9c93-4344-b070-b9fab7cd5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7aa2674883f455cae96e89d73cb7650" ma:index="10" nillable="true" ma:taxonomy="true" ma:internalName="m7aa2674883f455cae96e89d73cb7650" ma:taxonomyFieldName="ManagedKeyword" ma:displayName="Verwaltetes Stichwort" ma:default="" ma:fieldId="{67aa2674-883f-455c-ae96-e89d73cb7650}" ma:sspId="144fb61b-df36-4279-b5a0-a523486caf07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92c10-a484-4f04-b575-4d00e0e53751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description="" ma:internalName="MediaServiceAutoTags" ma:readOnly="true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144fb61b-df36-4279-b5a0-a523486ca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711d513-9c93-4344-b070-b9fab7cd5c8a">
      <Terms xmlns="http://schemas.microsoft.com/office/infopath/2007/PartnerControls"/>
    </TaxKeywordTaxHTField>
    <m7aa2674883f455cae96e89d73cb7650 xmlns="e711d513-9c93-4344-b070-b9fab7cd5c8a">
      <Terms xmlns="http://schemas.microsoft.com/office/infopath/2007/PartnerControls"/>
    </m7aa2674883f455cae96e89d73cb7650>
    <TaxCatchAll xmlns="e711d513-9c93-4344-b070-b9fab7cd5c8a" xsi:nil="true"/>
    <lcf76f155ced4ddcb4097134ff3c332f xmlns="95b92c10-a484-4f04-b575-4d00e0e537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D13E81-91AA-4D7D-8602-0E597457AC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432486-8F27-4712-9A25-AA01CFA20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1d513-9c93-4344-b070-b9fab7cd5c8a"/>
    <ds:schemaRef ds:uri="95b92c10-a484-4f04-b575-4d00e0e53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FC291-E921-4415-BD71-126E0930004D}">
  <ds:schemaRefs>
    <ds:schemaRef ds:uri="http://schemas.microsoft.com/office/2006/metadata/properties"/>
    <ds:schemaRef ds:uri="http://schemas.microsoft.com/office/infopath/2007/PartnerControls"/>
    <ds:schemaRef ds:uri="e711d513-9c93-4344-b070-b9fab7cd5c8a"/>
    <ds:schemaRef ds:uri="95b92c10-a484-4f04-b575-4d00e0e537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Breitbild</PresentationFormat>
  <Paragraphs>78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Wingdings</vt:lpstr>
      <vt:lpstr>swiss unihockey</vt:lpstr>
      <vt:lpstr>Workshop Ausbildung im RLZ Forum NWF 2023</vt:lpstr>
      <vt:lpstr>Ziele des Workshops</vt:lpstr>
      <vt:lpstr>RLZ-Landschaft</vt:lpstr>
      <vt:lpstr>Ausgangslage</vt:lpstr>
      <vt:lpstr>Ausgangslage</vt:lpstr>
      <vt:lpstr>Ausgangslage</vt:lpstr>
      <vt:lpstr>Chance nutzen</vt:lpstr>
      <vt:lpstr>Chance nutzen</vt:lpstr>
      <vt:lpstr>Diskussion</vt:lpstr>
      <vt:lpstr>Auf geht’s…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Persönlichkeit Coaching 2</dc:title>
  <dc:creator>Haab Pascal</dc:creator>
  <cp:lastModifiedBy>Philippe Burkhard</cp:lastModifiedBy>
  <cp:revision>7</cp:revision>
  <dcterms:created xsi:type="dcterms:W3CDTF">2020-09-11T14:56:04Z</dcterms:created>
  <dcterms:modified xsi:type="dcterms:W3CDTF">2023-06-14T14:03:12Z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0x010100B70EF14DCEA1EB42A4E025C34FDA4319</vt:lpwstr>
  </property>
  <property fmtid="{D5CDD505-2E9C-101B-9397-08002B2CF9AE}" pid="3" name="Order">
    <vt:r8>184800</vt:r8>
  </property>
  <property fmtid="{D5CDD505-2E9C-101B-9397-08002B2CF9AE}" pid="4" name="ManagedKeyword">
    <vt:lpwstr/>
  </property>
  <property fmtid="{D5CDD505-2E9C-101B-9397-08002B2CF9AE}" pid="5" name="TaxKeywor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