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7" r:id="rId2"/>
    <p:sldId id="270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69" r:id="rId1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EE3124"/>
    <a:srgbClr val="67C4D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29" autoAdjust="0"/>
  </p:normalViewPr>
  <p:slideViewPr>
    <p:cSldViewPr>
      <p:cViewPr varScale="1">
        <p:scale>
          <a:sx n="73" d="100"/>
          <a:sy n="73" d="100"/>
        </p:scale>
        <p:origin x="108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FC7E75-8CE3-4604-A151-D2F8F0EC1FAC}" type="datetimeFigureOut">
              <a:rPr lang="de-CH" smtClean="0"/>
              <a:t>22.11.2017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9E044A-7CB7-42A5-86B4-FDDE8862433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66935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11.04.2017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de-CH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/>
              <a:t>Thema (Einfügen/Foliennummer)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de-CH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fld id="{5EF06434-48B5-4D51-A992-A4E216028942}" type="slidenum">
              <a:rPr lang="de-CH" smtClean="0"/>
              <a:pPr algn="r"/>
              <a:t>‹Nr.›</a:t>
            </a:fld>
            <a:endParaRPr lang="de-CH" dirty="0"/>
          </a:p>
        </p:txBody>
      </p:sp>
      <p:sp>
        <p:nvSpPr>
          <p:cNvPr id="7" name="Rechteck 6"/>
          <p:cNvSpPr/>
          <p:nvPr userDrawn="1"/>
        </p:nvSpPr>
        <p:spPr>
          <a:xfrm>
            <a:off x="251520" y="6165304"/>
            <a:ext cx="8712968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360000" y="1196752"/>
            <a:ext cx="8434800" cy="5292588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dirty="0"/>
              <a:t>Bild einfügen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427984" y="3573016"/>
            <a:ext cx="4039200" cy="2123736"/>
          </a:xfrm>
          <a:solidFill>
            <a:schemeClr val="bg1">
              <a:alpha val="85000"/>
            </a:schemeClr>
          </a:solidFill>
        </p:spPr>
        <p:txBody>
          <a:bodyPr/>
          <a:lstStyle>
            <a:lvl1pPr algn="ctr">
              <a:defRPr sz="3200" b="1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35946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alt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43200"/>
            <a:ext cx="2133600" cy="360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11.04.2017</a:t>
            </a:r>
            <a:endParaRPr lang="de-CH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43200"/>
            <a:ext cx="28956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de-CH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/>
              <a:t>Thema (Einfügen/Foliennummer)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43200"/>
            <a:ext cx="21336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de-CH" sz="1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fld id="{5EF06434-48B5-4D51-A992-A4E216028942}" type="slidenum">
              <a:rPr lang="de-CH" smtClean="0"/>
              <a:pPr algn="r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03831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11.04.2017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Thema (Einfügen/Foliennummer)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EF06434-48B5-4D51-A992-A4E216028942}" type="slidenum">
              <a:rPr lang="de-CH" smtClean="0"/>
              <a:pPr algn="r"/>
              <a:t>‹Nr.›</a:t>
            </a:fld>
            <a:endParaRPr lang="de-CH" dirty="0"/>
          </a:p>
        </p:txBody>
      </p:sp>
      <p:sp>
        <p:nvSpPr>
          <p:cNvPr id="10" name="Inhaltsplatzhalt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525963"/>
          </a:xfrm>
        </p:spPr>
        <p:txBody>
          <a:bodyPr/>
          <a:lstStyle>
            <a:lvl1pPr marL="0" indent="0">
              <a:buNone/>
              <a:defRPr>
                <a:sym typeface="Wingdings"/>
              </a:defRPr>
            </a:lvl1pPr>
          </a:lstStyle>
          <a:p>
            <a:pPr lvl="0"/>
            <a:r>
              <a:rPr lang="de-CH" dirty="0"/>
              <a:t>Tabelle einfügen (Schwarze Tabelle  Tabellenvorlagen)</a:t>
            </a:r>
          </a:p>
        </p:txBody>
      </p:sp>
    </p:spTree>
    <p:extLst>
      <p:ext uri="{BB962C8B-B14F-4D97-AF65-F5344CB8AC3E}">
        <p14:creationId xmlns:p14="http://schemas.microsoft.com/office/powerpoint/2010/main" val="1393239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wechs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3402000" y="2124000"/>
            <a:ext cx="5400600" cy="3960440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419872" y="2124000"/>
            <a:ext cx="5382728" cy="3960440"/>
          </a:xfrm>
        </p:spPr>
        <p:txBody>
          <a:bodyPr lIns="360000" tIns="360000" rIns="360000" bIns="360000" anchor="t">
            <a:normAutofit/>
          </a:bodyPr>
          <a:lstStyle>
            <a:lvl1pPr marL="0" indent="0" algn="r"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11.04.2017</a:t>
            </a:r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de-CH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/>
              <a:t>Thema (Einfügen/Foliennummer)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CH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EF06434-48B5-4D51-A992-A4E216028942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8" name="Rechteck 7"/>
          <p:cNvSpPr/>
          <p:nvPr userDrawn="1"/>
        </p:nvSpPr>
        <p:spPr>
          <a:xfrm>
            <a:off x="251520" y="6165304"/>
            <a:ext cx="8712968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86893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43200"/>
            <a:ext cx="2133600" cy="360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11.04.2017</a:t>
            </a:r>
            <a:endParaRPr lang="de-CH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43200"/>
            <a:ext cx="28956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de-CH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/>
              <a:t>Thema (Einfügen/Foliennummer)</a:t>
            </a: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43200"/>
            <a:ext cx="21336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de-CH" sz="1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fld id="{5EF06434-48B5-4D51-A992-A4E216028942}" type="slidenum">
              <a:rPr lang="de-CH" smtClean="0"/>
              <a:pPr algn="r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58234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Gross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11.04.2017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de-CH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/>
              <a:t>Thema (Einfügen/Foliennummer)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CH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EF06434-48B5-4D51-A992-A4E216028942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8" name="Rechteck 7"/>
          <p:cNvSpPr/>
          <p:nvPr userDrawn="1"/>
        </p:nvSpPr>
        <p:spPr>
          <a:xfrm>
            <a:off x="251520" y="6165304"/>
            <a:ext cx="8712968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 hasCustomPrompt="1"/>
          </p:nvPr>
        </p:nvSpPr>
        <p:spPr>
          <a:xfrm>
            <a:off x="342000" y="1124744"/>
            <a:ext cx="8460000" cy="5400000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CH" dirty="0"/>
              <a:t>Bild einfügen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2195736" y="332656"/>
            <a:ext cx="6491064" cy="504056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43958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ctr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ctr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43200"/>
            <a:ext cx="2133600" cy="360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11.04.2017</a:t>
            </a:r>
            <a:endParaRPr lang="de-CH" dirty="0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43200"/>
            <a:ext cx="28956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de-CH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/>
              <a:t>Thema (Einfügen/Foliennummer)</a:t>
            </a:r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43200"/>
            <a:ext cx="21336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de-CH" sz="1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fld id="{5EF06434-48B5-4D51-A992-A4E216028942}" type="slidenum">
              <a:rPr lang="de-CH" smtClean="0"/>
              <a:pPr algn="r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54898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1196752"/>
            <a:ext cx="3008313" cy="1162051"/>
          </a:xfrm>
        </p:spPr>
        <p:txBody>
          <a:bodyPr anchor="ctr"/>
          <a:lstStyle>
            <a:lvl1pPr algn="l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1196753"/>
            <a:ext cx="5111750" cy="4929411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2" y="2492897"/>
            <a:ext cx="3008313" cy="363326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11.04.2017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de-CH"/>
              <a:t>Thema (Einfügen/Foliennummer)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EF06434-48B5-4D51-A992-A4E216028942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57523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4038600" cy="4525963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dirty="0"/>
              <a:t>Bild einfügen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11.04.2017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Thema (Einfügen/Foliennummer)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EF06434-48B5-4D51-A992-A4E216028942}" type="slidenum">
              <a:rPr lang="de-CH" smtClean="0"/>
              <a:pPr algn="r"/>
              <a:t>‹Nr.›</a:t>
            </a:fld>
            <a:endParaRPr lang="de-CH" dirty="0"/>
          </a:p>
        </p:txBody>
      </p:sp>
      <p:sp>
        <p:nvSpPr>
          <p:cNvPr id="8" name="Rechteck 7"/>
          <p:cNvSpPr/>
          <p:nvPr userDrawn="1"/>
        </p:nvSpPr>
        <p:spPr>
          <a:xfrm>
            <a:off x="251520" y="6165304"/>
            <a:ext cx="8712968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>
          <a:xfrm>
            <a:off x="4644000" y="1602000"/>
            <a:ext cx="4039200" cy="4525200"/>
          </a:xfrm>
        </p:spPr>
        <p:txBody>
          <a:bodyPr/>
          <a:lstStyle>
            <a:lvl1pPr algn="ctr">
              <a:defRPr sz="3200" b="1" cap="none" baseline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 dirty="0"/>
              <a:t>Abschluss / Dank </a:t>
            </a:r>
            <a:r>
              <a:rPr lang="de-DE" dirty="0"/>
              <a:t>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57425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00" y="245146"/>
            <a:ext cx="845820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195736" y="332656"/>
            <a:ext cx="649106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Titelmasterformat durch Klicken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2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43200"/>
            <a:ext cx="2133600" cy="360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06.07.2017</a:t>
            </a:r>
            <a:endParaRPr lang="de-CH" dirty="0"/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43200"/>
            <a:ext cx="28956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de-CH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/>
              <a:t>Thema (Einfügen/Foliennummer)</a:t>
            </a:r>
          </a:p>
        </p:txBody>
      </p:sp>
      <p:sp>
        <p:nvSpPr>
          <p:cNvPr id="14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43200"/>
            <a:ext cx="21336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de-CH" sz="1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fld id="{5EF06434-48B5-4D51-A992-A4E216028942}" type="slidenum">
              <a:rPr lang="de-CH" smtClean="0"/>
              <a:pPr algn="r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78659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51" r:id="rId4"/>
    <p:sldLayoutId id="2147483652" r:id="rId5"/>
    <p:sldLayoutId id="2147483657" r:id="rId6"/>
    <p:sldLayoutId id="2147483653" r:id="rId7"/>
    <p:sldLayoutId id="2147483656" r:id="rId8"/>
    <p:sldLayoutId id="2147483661" r:id="rId9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Thema (Einfügen/Foliennummer)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EF06434-48B5-4D51-A992-A4E216028942}" type="slidenum">
              <a:rPr lang="de-CH" smtClean="0"/>
              <a:pPr algn="r"/>
              <a:t>1</a:t>
            </a:fld>
            <a:endParaRPr lang="de-CH" dirty="0"/>
          </a:p>
        </p:txBody>
      </p:sp>
      <p:pic>
        <p:nvPicPr>
          <p:cNvPr id="3" name="Inhaltsplatzhalter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49" y="1196975"/>
            <a:ext cx="7951014" cy="5292725"/>
          </a:xfrm>
        </p:spPr>
      </p:pic>
      <p:sp>
        <p:nvSpPr>
          <p:cNvPr id="14" name="Titel 13"/>
          <p:cNvSpPr>
            <a:spLocks noGrp="1"/>
          </p:cNvSpPr>
          <p:nvPr>
            <p:ph type="ctrTitle"/>
          </p:nvPr>
        </p:nvSpPr>
        <p:spPr>
          <a:xfrm>
            <a:off x="3923928" y="3573016"/>
            <a:ext cx="4543256" cy="2123736"/>
          </a:xfrm>
        </p:spPr>
        <p:txBody>
          <a:bodyPr/>
          <a:lstStyle/>
          <a:p>
            <a:r>
              <a:rPr lang="de-CH" dirty="0"/>
              <a:t>Label Kinderunihockey</a:t>
            </a:r>
            <a:br>
              <a:rPr lang="de-CH" dirty="0"/>
            </a:br>
            <a:r>
              <a:rPr lang="de-CH" sz="2400" b="0" dirty="0">
                <a:solidFill>
                  <a:schemeClr val="bg1">
                    <a:lumMod val="65000"/>
                  </a:schemeClr>
                </a:solidFill>
              </a:rPr>
              <a:t>Honorierung qualitätsgeleiteter Ausbildungsarbeit</a:t>
            </a:r>
            <a:endParaRPr lang="de-CH" b="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843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nhaltsplatzhalter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2519135"/>
            <a:ext cx="4038600" cy="2688092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11.04.2017</a:t>
            </a:r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Thema (Einfügen/Foliennummer)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EF06434-48B5-4D51-A992-A4E216028942}" type="slidenum">
              <a:rPr lang="de-CH" smtClean="0"/>
              <a:pPr algn="r"/>
              <a:t>10</a:t>
            </a:fld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/>
              <a:t>Danke für die Aufmerksamkeit!</a:t>
            </a:r>
          </a:p>
        </p:txBody>
      </p:sp>
    </p:spTree>
    <p:extLst>
      <p:ext uri="{BB962C8B-B14F-4D97-AF65-F5344CB8AC3E}">
        <p14:creationId xmlns:p14="http://schemas.microsoft.com/office/powerpoint/2010/main" val="3335178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Ausgangslage</a:t>
            </a:r>
            <a:endParaRPr lang="de-CH" dirty="0"/>
          </a:p>
        </p:txBody>
      </p:sp>
      <p:sp>
        <p:nvSpPr>
          <p:cNvPr id="11" name="Inhaltsplatzhalt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Strategie 2014-2018: </a:t>
            </a:r>
            <a:r>
              <a:rPr lang="de-CH" b="1" dirty="0"/>
              <a:t>Einführung Rekrutierungslabel</a:t>
            </a:r>
          </a:p>
          <a:p>
            <a:r>
              <a:rPr lang="de-CH" dirty="0"/>
              <a:t>Druck von Vereinen nach Lösung für </a:t>
            </a:r>
            <a:r>
              <a:rPr lang="de-CH" b="1" dirty="0"/>
              <a:t>Ausbildungsentschädigung</a:t>
            </a:r>
            <a:r>
              <a:rPr lang="de-CH" dirty="0"/>
              <a:t> steigt</a:t>
            </a:r>
          </a:p>
          <a:p>
            <a:r>
              <a:rPr lang="de-CH" b="1" dirty="0"/>
              <a:t>Qualitätskriterien</a:t>
            </a:r>
            <a:r>
              <a:rPr lang="de-CH" dirty="0"/>
              <a:t> bei U-Leistungsteams etabliert und sinnvoll (</a:t>
            </a:r>
            <a:r>
              <a:rPr lang="de-CH" dirty="0" err="1"/>
              <a:t>Labelsystem</a:t>
            </a:r>
            <a:r>
              <a:rPr lang="de-CH" dirty="0"/>
              <a:t>)</a:t>
            </a:r>
          </a:p>
          <a:p>
            <a:r>
              <a:rPr lang="de-CH" dirty="0"/>
              <a:t>Fehlende Qualitätskriterien im </a:t>
            </a:r>
            <a:r>
              <a:rPr lang="de-CH" b="1" dirty="0"/>
              <a:t>Kinderunihockey</a:t>
            </a:r>
            <a:r>
              <a:rPr lang="de-CH" dirty="0"/>
              <a:t> (grosses Potential vorhanden)</a:t>
            </a:r>
          </a:p>
          <a:p>
            <a:r>
              <a:rPr lang="de-CH" dirty="0"/>
              <a:t>Übernahmemöglichkeit des </a:t>
            </a:r>
            <a:r>
              <a:rPr lang="de-CH" b="1" dirty="0"/>
              <a:t>etablierten</a:t>
            </a:r>
            <a:r>
              <a:rPr lang="de-CH" dirty="0"/>
              <a:t> System von Swiss </a:t>
            </a:r>
            <a:r>
              <a:rPr lang="de-CH" dirty="0" err="1"/>
              <a:t>Icehockey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</p:spPr>
        <p:txBody>
          <a:bodyPr/>
          <a:lstStyle/>
          <a:p>
            <a:r>
              <a:rPr lang="de-DE"/>
              <a:t>11.04.2017</a:t>
            </a:r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</p:spPr>
        <p:txBody>
          <a:bodyPr/>
          <a:lstStyle/>
          <a:p>
            <a:r>
              <a:rPr lang="de-CH" dirty="0"/>
              <a:t>Thema (Einfügen/Foliennummer)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</p:spPr>
        <p:txBody>
          <a:bodyPr/>
          <a:lstStyle/>
          <a:p>
            <a:pPr algn="r"/>
            <a:fld id="{5EF06434-48B5-4D51-A992-A4E216028942}" type="slidenum">
              <a:rPr lang="de-CH" smtClean="0"/>
              <a:pPr algn="r"/>
              <a:t>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94202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Philosophie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1"/>
            <a:ext cx="4042792" cy="4525963"/>
          </a:xfrm>
        </p:spPr>
        <p:txBody>
          <a:bodyPr/>
          <a:lstStyle/>
          <a:p>
            <a:pPr marL="0" indent="0">
              <a:buNone/>
            </a:pPr>
            <a:r>
              <a:rPr lang="de-CH" dirty="0"/>
              <a:t>Positives </a:t>
            </a:r>
            <a:r>
              <a:rPr lang="de-CH" b="1" dirty="0"/>
              <a:t>bestärken</a:t>
            </a:r>
            <a:r>
              <a:rPr lang="de-CH" dirty="0"/>
              <a:t> anstatt Negatives bestrafen</a:t>
            </a:r>
          </a:p>
          <a:p>
            <a:pPr marL="0" indent="0">
              <a:buNone/>
            </a:pPr>
            <a:r>
              <a:rPr lang="de-CH" b="1" dirty="0"/>
              <a:t>Gezielte</a:t>
            </a:r>
            <a:r>
              <a:rPr lang="de-CH" dirty="0"/>
              <a:t>, </a:t>
            </a:r>
            <a:r>
              <a:rPr lang="de-CH" b="1" dirty="0"/>
              <a:t>langfristige</a:t>
            </a:r>
            <a:r>
              <a:rPr lang="de-CH" dirty="0"/>
              <a:t> </a:t>
            </a:r>
            <a:r>
              <a:rPr lang="de-CH" b="1" dirty="0"/>
              <a:t>Weiterentwicklung</a:t>
            </a:r>
            <a:r>
              <a:rPr lang="de-CH" dirty="0"/>
              <a:t> des Schweizer Unihockeys </a:t>
            </a:r>
          </a:p>
          <a:p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11.04.2017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/>
              <a:t>Thema (Einfügen/Foliennummer)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5EF06434-48B5-4D51-A992-A4E216028942}" type="slidenum">
              <a:rPr lang="de-CH" smtClean="0"/>
              <a:pPr algn="r"/>
              <a:t>3</a:t>
            </a:fld>
            <a:endParaRPr lang="de-CH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3" r="31888" b="22038"/>
          <a:stretch/>
        </p:blipFill>
        <p:spPr>
          <a:xfrm>
            <a:off x="5004048" y="1222820"/>
            <a:ext cx="3456384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692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Kriterien I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de-CH" b="1" dirty="0"/>
              <a:t>Rekrutierung von neuen Vereinsmitgliedern</a:t>
            </a:r>
          </a:p>
          <a:p>
            <a:pPr lvl="1"/>
            <a:r>
              <a:rPr lang="de-CH" dirty="0"/>
              <a:t>Bsp. Ferienpass, Schülerturnier, Werbeunterlagen etc.</a:t>
            </a:r>
          </a:p>
          <a:p>
            <a:r>
              <a:rPr lang="de-CH" b="1" dirty="0"/>
              <a:t>Trainerausbildung</a:t>
            </a:r>
          </a:p>
          <a:p>
            <a:pPr lvl="1"/>
            <a:r>
              <a:rPr lang="de-CH" dirty="0"/>
              <a:t>Bsp. Interne Ausbildungen, J+S Leiter, Lehrmittel etc. </a:t>
            </a:r>
          </a:p>
          <a:p>
            <a:r>
              <a:rPr lang="de-CH" b="1" dirty="0"/>
              <a:t>Prävention</a:t>
            </a:r>
          </a:p>
          <a:p>
            <a:pPr lvl="1"/>
            <a:r>
              <a:rPr lang="de-CH" dirty="0"/>
              <a:t>Bsp. Schutzbrille, </a:t>
            </a:r>
            <a:r>
              <a:rPr lang="de-CH" dirty="0" err="1"/>
              <a:t>coolandclean</a:t>
            </a:r>
            <a:r>
              <a:rPr lang="de-CH" dirty="0"/>
              <a:t>, sexuelle Übergriffe, </a:t>
            </a:r>
            <a:r>
              <a:rPr lang="de-CH" dirty="0" err="1"/>
              <a:t>Snus</a:t>
            </a:r>
            <a:r>
              <a:rPr lang="de-CH" dirty="0"/>
              <a:t> etc. </a:t>
            </a:r>
          </a:p>
          <a:p>
            <a:r>
              <a:rPr lang="de-CH" b="1" dirty="0"/>
              <a:t>Nachwuchsförderung</a:t>
            </a:r>
          </a:p>
          <a:p>
            <a:pPr lvl="1"/>
            <a:r>
              <a:rPr lang="de-CH" dirty="0"/>
              <a:t>Bsp. Nachwuchskonzept, Trainingslager, Talenttrainings etc. </a:t>
            </a:r>
          </a:p>
          <a:p>
            <a:r>
              <a:rPr lang="de-CH" b="1" dirty="0"/>
              <a:t>Zusammenarbeit</a:t>
            </a:r>
          </a:p>
          <a:p>
            <a:pPr lvl="1"/>
            <a:r>
              <a:rPr lang="de-CH" dirty="0"/>
              <a:t>Bsp. mit anderen Unihockeyvereinen, anderen Sportvereinen etc. </a:t>
            </a:r>
          </a:p>
          <a:p>
            <a:r>
              <a:rPr lang="de-CH" b="1" dirty="0"/>
              <a:t>Kommunikation / Varia</a:t>
            </a:r>
          </a:p>
          <a:p>
            <a:pPr lvl="1"/>
            <a:r>
              <a:rPr lang="de-CH" dirty="0"/>
              <a:t>Elternabend, Förderung Ehrenamt, Andenken etc. 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11.04.2017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/>
              <a:t>Thema (Einfügen/Foliennummer)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5EF06434-48B5-4D51-A992-A4E216028942}" type="slidenum">
              <a:rPr lang="de-CH" smtClean="0"/>
              <a:pPr algn="r"/>
              <a:t>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04676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Kriterien II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Kriterien werden jährlich überprüft und allenfalls angepasst  </a:t>
            </a:r>
          </a:p>
          <a:p>
            <a:r>
              <a:rPr lang="de-CH" dirty="0"/>
              <a:t>Steuergruppe</a:t>
            </a:r>
          </a:p>
          <a:p>
            <a:pPr lvl="1"/>
            <a:r>
              <a:rPr lang="de-CH" dirty="0"/>
              <a:t>Zwei Vertreter NL</a:t>
            </a:r>
          </a:p>
          <a:p>
            <a:pPr lvl="1"/>
            <a:r>
              <a:rPr lang="de-CH" dirty="0"/>
              <a:t>Zwei Vertreter RL</a:t>
            </a:r>
          </a:p>
          <a:p>
            <a:pPr lvl="1"/>
            <a:r>
              <a:rPr lang="de-CH" dirty="0"/>
              <a:t>Nachwuchsverantwortlicher </a:t>
            </a:r>
            <a:r>
              <a:rPr lang="de-CH" dirty="0" err="1"/>
              <a:t>swiss</a:t>
            </a:r>
            <a:r>
              <a:rPr lang="de-CH" dirty="0"/>
              <a:t> </a:t>
            </a:r>
            <a:r>
              <a:rPr lang="de-CH" dirty="0" err="1"/>
              <a:t>unihockey</a:t>
            </a:r>
            <a:r>
              <a:rPr lang="de-CH" dirty="0"/>
              <a:t> </a:t>
            </a:r>
          </a:p>
          <a:p>
            <a:r>
              <a:rPr lang="de-CH" dirty="0"/>
              <a:t>Vereine können über ihre Abteilungen Inputs liefern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11.04.2017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/>
              <a:t>Thema (Einfügen/Foliennummer)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5EF06434-48B5-4D51-A992-A4E216028942}" type="slidenum">
              <a:rPr lang="de-CH" smtClean="0"/>
              <a:pPr algn="r"/>
              <a:t>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2867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Finanzierung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b="1" dirty="0">
                <a:sym typeface="Wingdings" panose="05000000000000000000" pitchFamily="2" charset="2"/>
              </a:rPr>
              <a:t> Ziel: ca. CHF 300’000.- im Fonds</a:t>
            </a:r>
            <a:endParaRPr lang="de-CH" b="1" dirty="0"/>
          </a:p>
          <a:p>
            <a:pPr marL="0" indent="0">
              <a:buNone/>
            </a:pPr>
            <a:endParaRPr lang="de-CH" b="1" dirty="0"/>
          </a:p>
          <a:p>
            <a:pPr marL="0" indent="0">
              <a:buNone/>
            </a:pPr>
            <a:r>
              <a:rPr lang="de-CH" b="1" dirty="0"/>
              <a:t>Anpassung TGB</a:t>
            </a:r>
          </a:p>
          <a:p>
            <a:r>
              <a:rPr lang="de-CH" dirty="0"/>
              <a:t>Erhöhung Lizenzgebühren (Aktivlizenzen)</a:t>
            </a:r>
          </a:p>
          <a:p>
            <a:r>
              <a:rPr lang="de-CH" dirty="0"/>
              <a:t>Erhöhung Transfergebühren</a:t>
            </a:r>
          </a:p>
          <a:p>
            <a:pPr marL="0" indent="0">
              <a:buNone/>
            </a:pPr>
            <a:endParaRPr lang="de-CH" b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CH" b="1" dirty="0">
                <a:sym typeface="Wingdings" panose="05000000000000000000" pitchFamily="2" charset="2"/>
              </a:rPr>
              <a:t> Zweckgebundener Fonds!</a:t>
            </a:r>
            <a:endParaRPr lang="de-CH" b="1" dirty="0"/>
          </a:p>
          <a:p>
            <a:pPr marL="0" indent="0">
              <a:buNone/>
            </a:pP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11.04.2017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/>
              <a:t>Thema (Einfügen/Foliennummer)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5EF06434-48B5-4D51-A992-A4E216028942}" type="slidenum">
              <a:rPr lang="de-CH" smtClean="0"/>
              <a:pPr algn="r"/>
              <a:t>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39843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Mittelverwendung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dirty="0"/>
              <a:t>Aktuell ca. 240 Vereine (von 400) mit Juniorenmannschaften</a:t>
            </a:r>
          </a:p>
          <a:p>
            <a:r>
              <a:rPr lang="de-CH" dirty="0"/>
              <a:t>Kosten Administration und IT: ca. 25’000.- / Jahr</a:t>
            </a:r>
          </a:p>
          <a:p>
            <a:pPr marL="0" indent="0">
              <a:buNone/>
            </a:pPr>
            <a:endParaRPr lang="de-CH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de-CH" dirty="0">
                <a:sym typeface="Wingdings" panose="05000000000000000000" pitchFamily="2" charset="2"/>
              </a:rPr>
              <a:t>Ø 610 Punkte, Vereine erhalten zwischen 1500.- bis 5000.- </a:t>
            </a:r>
            <a:endParaRPr lang="de-CH" dirty="0"/>
          </a:p>
          <a:p>
            <a:pPr>
              <a:buFont typeface="Wingdings" panose="05000000000000000000" pitchFamily="2" charset="2"/>
              <a:buChar char="à"/>
            </a:pPr>
            <a:r>
              <a:rPr lang="de-CH" dirty="0">
                <a:sym typeface="Wingdings" panose="05000000000000000000" pitchFamily="2" charset="2"/>
              </a:rPr>
              <a:t>Vereine mit vielen Juniorenmannschaften profitieren am meisten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de-CH" dirty="0">
                <a:sym typeface="Wingdings" panose="05000000000000000000" pitchFamily="2" charset="2"/>
              </a:rPr>
              <a:t>Vereine mit ausschliesslich Aktiv-Teams erhalten keine Mittel aus dem Fonds</a:t>
            </a:r>
            <a:endParaRPr lang="de-CH" dirty="0"/>
          </a:p>
          <a:p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11.04.2017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/>
              <a:t>Thema (Einfügen/Foliennummer)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5EF06434-48B5-4D51-A992-A4E216028942}" type="slidenum">
              <a:rPr lang="de-CH" smtClean="0"/>
              <a:pPr algn="r"/>
              <a:t>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61604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Look &amp; </a:t>
            </a:r>
            <a:r>
              <a:rPr lang="de-CH" dirty="0" err="1"/>
              <a:t>Feel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dirty="0"/>
              <a:t>11.04.2017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 dirty="0"/>
              <a:t>Thema (Einfügen/Foliennummer)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5EF06434-48B5-4D51-A992-A4E216028942}" type="slidenum">
              <a:rPr lang="de-CH" smtClean="0"/>
              <a:pPr algn="r"/>
              <a:t>8</a:t>
            </a:fld>
            <a:endParaRPr lang="de-CH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6" t="10409" r="2087" b="4839"/>
          <a:stretch/>
        </p:blipFill>
        <p:spPr bwMode="auto">
          <a:xfrm>
            <a:off x="458164" y="1340768"/>
            <a:ext cx="8201204" cy="4531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8935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Vergleich Lizenzkosten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11.04.2017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/>
              <a:t>Thema (Einfügen/Foliennummer)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5EF06434-48B5-4D51-A992-A4E216028942}" type="slidenum">
              <a:rPr lang="de-CH" smtClean="0"/>
              <a:pPr algn="r"/>
              <a:t>9</a:t>
            </a:fld>
            <a:endParaRPr lang="de-CH" dirty="0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3854178"/>
              </p:ext>
            </p:extLst>
          </p:nvPr>
        </p:nvGraphicFramePr>
        <p:xfrm>
          <a:off x="590550" y="1650999"/>
          <a:ext cx="7962900" cy="272097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92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25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25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25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25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4195"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b="1" dirty="0"/>
                        <a:t>Volley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b="1" dirty="0" err="1"/>
                        <a:t>Basket</a:t>
                      </a:r>
                      <a:endParaRPr lang="de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b="1" dirty="0"/>
                        <a:t>Handball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b="1" dirty="0"/>
                        <a:t>Unihockey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195">
                <a:tc>
                  <a:txBody>
                    <a:bodyPr/>
                    <a:lstStyle/>
                    <a:p>
                      <a:r>
                        <a:rPr lang="de-CH" b="1" dirty="0"/>
                        <a:t>NLA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400" dirty="0"/>
                        <a:t>250.-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400" dirty="0"/>
                        <a:t>180.-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400" dirty="0"/>
                        <a:t>110.-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400" dirty="0"/>
                        <a:t>85.-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4195">
                <a:tc>
                  <a:txBody>
                    <a:bodyPr/>
                    <a:lstStyle/>
                    <a:p>
                      <a:r>
                        <a:rPr lang="de-CH" b="1" dirty="0"/>
                        <a:t>NLB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400" dirty="0"/>
                        <a:t>250.-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400" dirty="0"/>
                        <a:t>150.-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400" dirty="0"/>
                        <a:t>110.-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400" dirty="0"/>
                        <a:t>85.-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4195">
                <a:tc>
                  <a:txBody>
                    <a:bodyPr/>
                    <a:lstStyle/>
                    <a:p>
                      <a:r>
                        <a:rPr lang="de-CH" b="1" dirty="0"/>
                        <a:t>Aktive</a:t>
                      </a:r>
                      <a:r>
                        <a:rPr lang="de-CH" b="1" baseline="0" dirty="0"/>
                        <a:t>  </a:t>
                      </a:r>
                      <a:endParaRPr lang="de-CH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400" dirty="0"/>
                        <a:t>110.-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400" dirty="0"/>
                        <a:t>120.-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400" dirty="0"/>
                        <a:t>110.-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400" dirty="0"/>
                        <a:t>45.-</a:t>
                      </a:r>
                      <a:r>
                        <a:rPr lang="de-CH" sz="1400" baseline="0" dirty="0"/>
                        <a:t> bis </a:t>
                      </a:r>
                      <a:r>
                        <a:rPr lang="de-CH" sz="1400" dirty="0"/>
                        <a:t>65.-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4195">
                <a:tc>
                  <a:txBody>
                    <a:bodyPr/>
                    <a:lstStyle/>
                    <a:p>
                      <a:r>
                        <a:rPr lang="de-CH" b="1" dirty="0"/>
                        <a:t>Junioren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400" dirty="0"/>
                        <a:t>30.- bis</a:t>
                      </a:r>
                      <a:r>
                        <a:rPr lang="de-CH" sz="1400" baseline="0" dirty="0"/>
                        <a:t> </a:t>
                      </a:r>
                      <a:r>
                        <a:rPr lang="de-CH" sz="1400" dirty="0"/>
                        <a:t>60.-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400" dirty="0"/>
                        <a:t>30.-</a:t>
                      </a:r>
                      <a:r>
                        <a:rPr lang="de-CH" sz="1400" baseline="0" dirty="0"/>
                        <a:t> bis </a:t>
                      </a:r>
                      <a:r>
                        <a:rPr lang="de-CH" sz="1400" dirty="0"/>
                        <a:t>95.-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400" dirty="0"/>
                        <a:t>60.-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400" dirty="0"/>
                        <a:t>30</a:t>
                      </a:r>
                      <a:r>
                        <a:rPr lang="de-CH" sz="1400" baseline="0" dirty="0"/>
                        <a:t>.- bis </a:t>
                      </a:r>
                      <a:r>
                        <a:rPr lang="de-CH" sz="1400" dirty="0"/>
                        <a:t>45.-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5654608"/>
      </p:ext>
    </p:extLst>
  </p:cSld>
  <p:clrMapOvr>
    <a:masterClrMapping/>
  </p:clrMapOvr>
</p:sld>
</file>

<file path=ppt/theme/theme1.xml><?xml version="1.0" encoding="utf-8"?>
<a:theme xmlns:a="http://schemas.openxmlformats.org/drawingml/2006/main" name="swiss unihockey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svorlage swiss unihockey_neu" id="{1E64C937-4720-4777-92FA-B66ED305510E}" vid="{C162F96E-CD1E-4F57-B5FB-0A060174CB67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Präsentationsvorlage swiss unihockey_neu</Template>
  <TotalTime>0</TotalTime>
  <Words>371</Words>
  <Application>Microsoft Office PowerPoint</Application>
  <PresentationFormat>Bildschirmpräsentation (4:3)</PresentationFormat>
  <Paragraphs>101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5" baseType="lpstr">
      <vt:lpstr>Arial</vt:lpstr>
      <vt:lpstr>Calibri</vt:lpstr>
      <vt:lpstr>Courier New</vt:lpstr>
      <vt:lpstr>Wingdings</vt:lpstr>
      <vt:lpstr>swiss unihockey</vt:lpstr>
      <vt:lpstr>Label Kinderunihockey Honorierung qualitätsgeleiteter Ausbildungsarbeit</vt:lpstr>
      <vt:lpstr>Ausgangslage</vt:lpstr>
      <vt:lpstr>Philosophie</vt:lpstr>
      <vt:lpstr>Kriterien I</vt:lpstr>
      <vt:lpstr>Kriterien II</vt:lpstr>
      <vt:lpstr>Finanzierung</vt:lpstr>
      <vt:lpstr>Mittelverwendung</vt:lpstr>
      <vt:lpstr>Look &amp; Feel</vt:lpstr>
      <vt:lpstr>Vergleich Lizenzkosten</vt:lpstr>
      <vt:lpstr>Danke für die Aufmerksamkeit!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Balmer Reto</dc:creator>
  <cp:lastModifiedBy>Balmer Reto</cp:lastModifiedBy>
  <cp:revision>5</cp:revision>
  <dcterms:created xsi:type="dcterms:W3CDTF">2017-09-12T13:24:46Z</dcterms:created>
  <dcterms:modified xsi:type="dcterms:W3CDTF">2017-11-22T14:15:23Z</dcterms:modified>
</cp:coreProperties>
</file>